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Inter SemiBold"/>
      <p:regular r:id="rId19"/>
      <p:bold r:id="rId20"/>
      <p:italic r:id="rId21"/>
      <p:boldItalic r:id="rId22"/>
    </p:embeddedFont>
    <p:embeddedFont>
      <p:font typeface="Inter Light"/>
      <p:regular r:id="rId23"/>
      <p:bold r:id="rId24"/>
      <p:italic r:id="rId25"/>
      <p:boldItalic r:id="rId26"/>
    </p:embeddedFont>
    <p:embeddedFont>
      <p:font typeface="Inter"/>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SemiBold-bold.fntdata"/><Relationship Id="rId22" Type="http://schemas.openxmlformats.org/officeDocument/2006/relationships/font" Target="fonts/InterSemiBold-boldItalic.fntdata"/><Relationship Id="rId21" Type="http://schemas.openxmlformats.org/officeDocument/2006/relationships/font" Target="fonts/InterSemiBold-italic.fntdata"/><Relationship Id="rId24" Type="http://schemas.openxmlformats.org/officeDocument/2006/relationships/font" Target="fonts/InterLight-bold.fntdata"/><Relationship Id="rId23" Type="http://schemas.openxmlformats.org/officeDocument/2006/relationships/font" Target="fonts/Inter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Light-boldItalic.fntdata"/><Relationship Id="rId25" Type="http://schemas.openxmlformats.org/officeDocument/2006/relationships/font" Target="fonts/InterLight-italic.fntdata"/><Relationship Id="rId28" Type="http://schemas.openxmlformats.org/officeDocument/2006/relationships/font" Target="fonts/Inter-bold.fntdata"/><Relationship Id="rId27" Type="http://schemas.openxmlformats.org/officeDocument/2006/relationships/font" Target="fonts/Int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Int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InterSemiBold-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3e014a0e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3e014a0e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3e014a0e6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3e014a0e6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3e014a0e6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3e014a0e6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3e014a0e6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3e014a0e6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3e014a0e6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3e014a0e6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3e014a0e6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3e014a0e6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3e014a0e6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3e014a0e6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3e014a0e6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3e014a0e6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3e014a0e6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3e014a0e6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3e014a0e6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3e014a0e6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3e014a0e6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3e014a0e6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3e014a0e6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3e014a0e6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3e014a0e6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3e014a0e6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97"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0" name="Google Shape;100;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1" name="Google Shape;101;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02" name="Google Shape;102;p11"/>
          <p:cNvCxnSpPr>
            <a:endCxn id="103"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4" name="Google Shape;104;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5" name="Google Shape;105;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03" name="Google Shape;103;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8" name="Google Shape;108;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9" name="Google Shape;109;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0" name="Google Shape;110;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11" name="Google Shape;111;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2" name="Google Shape;112;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13" name="Google Shape;113;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4" name="Google Shape;114;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15" name="Google Shape;115;p1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17"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0" name="Google Shape;120;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21" name="Google Shape;121;p1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24" name="Shape 124"/>
        <p:cNvGrpSpPr/>
        <p:nvPr/>
      </p:nvGrpSpPr>
      <p:grpSpPr>
        <a:xfrm>
          <a:off x="0" y="0"/>
          <a:ext cx="0" cy="0"/>
          <a:chOff x="0" y="0"/>
          <a:chExt cx="0" cy="0"/>
        </a:xfrm>
      </p:grpSpPr>
      <p:sp>
        <p:nvSpPr>
          <p:cNvPr id="125" name="Google Shape;125;p13"/>
          <p:cNvSpPr/>
          <p:nvPr>
            <p:ph idx="2" type="pic"/>
          </p:nvPr>
        </p:nvSpPr>
        <p:spPr>
          <a:xfrm>
            <a:off x="213750" y="586950"/>
            <a:ext cx="8701800" cy="2327100"/>
          </a:xfrm>
          <a:prstGeom prst="roundRect">
            <a:avLst>
              <a:gd fmla="val 3913" name="adj"/>
            </a:avLst>
          </a:prstGeom>
          <a:noFill/>
          <a:ln>
            <a:noFill/>
          </a:ln>
        </p:spPr>
      </p:sp>
      <p:sp>
        <p:nvSpPr>
          <p:cNvPr id="126" name="Google Shape;126;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8" name="Google Shape;128;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9" name="Google Shape;129;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31" name="Shape 131"/>
        <p:cNvGrpSpPr/>
        <p:nvPr/>
      </p:nvGrpSpPr>
      <p:grpSpPr>
        <a:xfrm>
          <a:off x="0" y="0"/>
          <a:ext cx="0" cy="0"/>
          <a:chOff x="0" y="0"/>
          <a:chExt cx="0" cy="0"/>
        </a:xfrm>
      </p:grpSpPr>
      <p:sp>
        <p:nvSpPr>
          <p:cNvPr id="132" name="Google Shape;132;p14"/>
          <p:cNvSpPr/>
          <p:nvPr>
            <p:ph idx="2" type="pic"/>
          </p:nvPr>
        </p:nvSpPr>
        <p:spPr>
          <a:xfrm>
            <a:off x="6445900" y="626975"/>
            <a:ext cx="1932900" cy="2070000"/>
          </a:xfrm>
          <a:prstGeom prst="roundRect">
            <a:avLst>
              <a:gd fmla="val 5387" name="adj"/>
            </a:avLst>
          </a:prstGeom>
          <a:noFill/>
          <a:ln>
            <a:noFill/>
          </a:ln>
        </p:spPr>
      </p:sp>
      <p:sp>
        <p:nvSpPr>
          <p:cNvPr id="133" name="Google Shape;133;p14"/>
          <p:cNvSpPr/>
          <p:nvPr>
            <p:ph idx="3" type="pic"/>
          </p:nvPr>
        </p:nvSpPr>
        <p:spPr>
          <a:xfrm>
            <a:off x="4210025" y="626975"/>
            <a:ext cx="1932900" cy="2070000"/>
          </a:xfrm>
          <a:prstGeom prst="roundRect">
            <a:avLst>
              <a:gd fmla="val 5387" name="adj"/>
            </a:avLst>
          </a:prstGeom>
          <a:noFill/>
          <a:ln>
            <a:noFill/>
          </a:ln>
        </p:spPr>
      </p:sp>
      <p:cxnSp>
        <p:nvCxnSpPr>
          <p:cNvPr id="134" name="Google Shape;134;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5" name="Google Shape;135;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36" name="Google Shape;136;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7" name="Google Shape;137;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8" name="Google Shape;138;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9" name="Google Shape;139;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0" name="Google Shape;140;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41" name="Google Shape;141;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44"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46" name="Google Shape;146;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47" name="Google Shape;147;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48" name="Google Shape;148;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49" name="Google Shape;149;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0" name="Google Shape;150;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1" name="Google Shape;151;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2" name="Google Shape;152;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3" name="Google Shape;153;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4" name="Google Shape;154;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5" name="Google Shape;155;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6" name="Google Shape;156;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7" name="Google Shape;157;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8" name="Google Shape;158;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9" name="Google Shape;159;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62" name="Shape 162"/>
        <p:cNvGrpSpPr/>
        <p:nvPr/>
      </p:nvGrpSpPr>
      <p:grpSpPr>
        <a:xfrm>
          <a:off x="0" y="0"/>
          <a:ext cx="0" cy="0"/>
          <a:chOff x="0" y="0"/>
          <a:chExt cx="0" cy="0"/>
        </a:xfrm>
      </p:grpSpPr>
      <p:sp>
        <p:nvSpPr>
          <p:cNvPr id="163" name="Google Shape;16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5" name="Google Shape;165;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66" name="Google Shape;166;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7" name="Google Shape;16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70" name="Shape 170"/>
        <p:cNvGrpSpPr/>
        <p:nvPr/>
      </p:nvGrpSpPr>
      <p:grpSpPr>
        <a:xfrm>
          <a:off x="0" y="0"/>
          <a:ext cx="0" cy="0"/>
          <a:chOff x="0" y="0"/>
          <a:chExt cx="0" cy="0"/>
        </a:xfrm>
      </p:grpSpPr>
      <p:sp>
        <p:nvSpPr>
          <p:cNvPr id="171" name="Google Shape;171;p17"/>
          <p:cNvSpPr/>
          <p:nvPr>
            <p:ph idx="2" type="pic"/>
          </p:nvPr>
        </p:nvSpPr>
        <p:spPr>
          <a:xfrm>
            <a:off x="211850" y="203250"/>
            <a:ext cx="4292400" cy="4737000"/>
          </a:xfrm>
          <a:prstGeom prst="roundRect">
            <a:avLst>
              <a:gd fmla="val 3358" name="adj"/>
            </a:avLst>
          </a:prstGeom>
          <a:noFill/>
          <a:ln>
            <a:noFill/>
          </a:ln>
        </p:spPr>
      </p:sp>
      <p:sp>
        <p:nvSpPr>
          <p:cNvPr id="172" name="Google Shape;172;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73" name="Shape 173"/>
        <p:cNvGrpSpPr/>
        <p:nvPr/>
      </p:nvGrpSpPr>
      <p:grpSpPr>
        <a:xfrm>
          <a:off x="0" y="0"/>
          <a:ext cx="0" cy="0"/>
          <a:chOff x="0" y="0"/>
          <a:chExt cx="0" cy="0"/>
        </a:xfrm>
      </p:grpSpPr>
      <p:sp>
        <p:nvSpPr>
          <p:cNvPr id="174" name="Google Shape;174;p18"/>
          <p:cNvSpPr/>
          <p:nvPr>
            <p:ph idx="2" type="pic"/>
          </p:nvPr>
        </p:nvSpPr>
        <p:spPr>
          <a:xfrm>
            <a:off x="4014725" y="557375"/>
            <a:ext cx="1374300" cy="1471500"/>
          </a:xfrm>
          <a:prstGeom prst="roundRect">
            <a:avLst>
              <a:gd fmla="val 7582" name="adj"/>
            </a:avLst>
          </a:prstGeom>
          <a:noFill/>
          <a:ln>
            <a:noFill/>
          </a:ln>
        </p:spPr>
      </p:sp>
      <p:sp>
        <p:nvSpPr>
          <p:cNvPr id="175" name="Google Shape;175;p18"/>
          <p:cNvSpPr/>
          <p:nvPr>
            <p:ph idx="3" type="pic"/>
          </p:nvPr>
        </p:nvSpPr>
        <p:spPr>
          <a:xfrm>
            <a:off x="5688575" y="557375"/>
            <a:ext cx="1374300" cy="1471500"/>
          </a:xfrm>
          <a:prstGeom prst="roundRect">
            <a:avLst>
              <a:gd fmla="val 7582" name="adj"/>
            </a:avLst>
          </a:prstGeom>
          <a:noFill/>
          <a:ln>
            <a:noFill/>
          </a:ln>
        </p:spPr>
      </p:sp>
      <p:sp>
        <p:nvSpPr>
          <p:cNvPr id="176" name="Google Shape;176;p18"/>
          <p:cNvSpPr/>
          <p:nvPr>
            <p:ph idx="4" type="pic"/>
          </p:nvPr>
        </p:nvSpPr>
        <p:spPr>
          <a:xfrm>
            <a:off x="7362425" y="557375"/>
            <a:ext cx="1374300" cy="1471500"/>
          </a:xfrm>
          <a:prstGeom prst="roundRect">
            <a:avLst>
              <a:gd fmla="val 7582" name="adj"/>
            </a:avLst>
          </a:prstGeom>
          <a:noFill/>
          <a:ln>
            <a:noFill/>
          </a:ln>
        </p:spPr>
      </p:sp>
      <p:sp>
        <p:nvSpPr>
          <p:cNvPr id="177" name="Google Shape;177;p18"/>
          <p:cNvSpPr/>
          <p:nvPr>
            <p:ph idx="5" type="pic"/>
          </p:nvPr>
        </p:nvSpPr>
        <p:spPr>
          <a:xfrm>
            <a:off x="4014725" y="2644475"/>
            <a:ext cx="1374300" cy="1471500"/>
          </a:xfrm>
          <a:prstGeom prst="roundRect">
            <a:avLst>
              <a:gd fmla="val 7582" name="adj"/>
            </a:avLst>
          </a:prstGeom>
          <a:noFill/>
          <a:ln>
            <a:noFill/>
          </a:ln>
        </p:spPr>
      </p:sp>
      <p:sp>
        <p:nvSpPr>
          <p:cNvPr id="178" name="Google Shape;178;p18"/>
          <p:cNvSpPr/>
          <p:nvPr>
            <p:ph idx="6" type="pic"/>
          </p:nvPr>
        </p:nvSpPr>
        <p:spPr>
          <a:xfrm>
            <a:off x="5688575" y="2644475"/>
            <a:ext cx="1374300" cy="1471500"/>
          </a:xfrm>
          <a:prstGeom prst="roundRect">
            <a:avLst>
              <a:gd fmla="val 7582" name="adj"/>
            </a:avLst>
          </a:prstGeom>
          <a:noFill/>
          <a:ln>
            <a:noFill/>
          </a:ln>
        </p:spPr>
      </p:sp>
      <p:sp>
        <p:nvSpPr>
          <p:cNvPr id="179" name="Google Shape;179;p18"/>
          <p:cNvSpPr/>
          <p:nvPr>
            <p:ph idx="7" type="pic"/>
          </p:nvPr>
        </p:nvSpPr>
        <p:spPr>
          <a:xfrm>
            <a:off x="7362425" y="2644475"/>
            <a:ext cx="1374300" cy="1471500"/>
          </a:xfrm>
          <a:prstGeom prst="roundRect">
            <a:avLst>
              <a:gd fmla="val 7582" name="adj"/>
            </a:avLst>
          </a:prstGeom>
          <a:noFill/>
          <a:ln>
            <a:noFill/>
          </a:ln>
        </p:spPr>
      </p:sp>
      <p:cxnSp>
        <p:nvCxnSpPr>
          <p:cNvPr id="180" name="Google Shape;180;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82" name="Google Shape;182;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83" name="Google Shape;183;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84" name="Google Shape;184;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5" name="Google Shape;185;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6" name="Google Shape;186;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7" name="Google Shape;187;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8" name="Google Shape;188;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9" name="Google Shape;189;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90" name="Google Shape;190;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193" name="Shape 193"/>
        <p:cNvGrpSpPr/>
        <p:nvPr/>
      </p:nvGrpSpPr>
      <p:grpSpPr>
        <a:xfrm>
          <a:off x="0" y="0"/>
          <a:ext cx="0" cy="0"/>
          <a:chOff x="0" y="0"/>
          <a:chExt cx="0" cy="0"/>
        </a:xfrm>
      </p:grpSpPr>
      <p:sp>
        <p:nvSpPr>
          <p:cNvPr id="194" name="Google Shape;194;p19"/>
          <p:cNvSpPr/>
          <p:nvPr>
            <p:ph idx="2" type="pic"/>
          </p:nvPr>
        </p:nvSpPr>
        <p:spPr>
          <a:xfrm>
            <a:off x="228625" y="592625"/>
            <a:ext cx="2205000" cy="1215600"/>
          </a:xfrm>
          <a:prstGeom prst="roundRect">
            <a:avLst>
              <a:gd fmla="val 3655" name="adj"/>
            </a:avLst>
          </a:prstGeom>
          <a:noFill/>
          <a:ln>
            <a:noFill/>
          </a:ln>
        </p:spPr>
      </p:sp>
      <p:sp>
        <p:nvSpPr>
          <p:cNvPr id="195" name="Google Shape;195;p19"/>
          <p:cNvSpPr/>
          <p:nvPr>
            <p:ph idx="3" type="pic"/>
          </p:nvPr>
        </p:nvSpPr>
        <p:spPr>
          <a:xfrm>
            <a:off x="3931925" y="592625"/>
            <a:ext cx="2205000" cy="1215600"/>
          </a:xfrm>
          <a:prstGeom prst="roundRect">
            <a:avLst>
              <a:gd fmla="val 3655" name="adj"/>
            </a:avLst>
          </a:prstGeom>
          <a:noFill/>
          <a:ln>
            <a:noFill/>
          </a:ln>
        </p:spPr>
      </p:sp>
      <p:sp>
        <p:nvSpPr>
          <p:cNvPr id="196" name="Google Shape;196;p19"/>
          <p:cNvSpPr/>
          <p:nvPr>
            <p:ph idx="4" type="pic"/>
          </p:nvPr>
        </p:nvSpPr>
        <p:spPr>
          <a:xfrm>
            <a:off x="7635600" y="592625"/>
            <a:ext cx="1135200" cy="1215600"/>
          </a:xfrm>
          <a:prstGeom prst="roundRect">
            <a:avLst>
              <a:gd fmla="val 3655" name="adj"/>
            </a:avLst>
          </a:prstGeom>
          <a:noFill/>
          <a:ln>
            <a:noFill/>
          </a:ln>
        </p:spPr>
      </p:sp>
      <p:sp>
        <p:nvSpPr>
          <p:cNvPr id="197" name="Google Shape;197;p19"/>
          <p:cNvSpPr/>
          <p:nvPr>
            <p:ph idx="5" type="pic"/>
          </p:nvPr>
        </p:nvSpPr>
        <p:spPr>
          <a:xfrm>
            <a:off x="2575300" y="593225"/>
            <a:ext cx="1215000" cy="1215000"/>
          </a:xfrm>
          <a:prstGeom prst="ellipse">
            <a:avLst/>
          </a:prstGeom>
          <a:noFill/>
          <a:ln>
            <a:noFill/>
          </a:ln>
        </p:spPr>
      </p:sp>
      <p:sp>
        <p:nvSpPr>
          <p:cNvPr id="198" name="Google Shape;198;p19"/>
          <p:cNvSpPr/>
          <p:nvPr>
            <p:ph idx="6" type="pic"/>
          </p:nvPr>
        </p:nvSpPr>
        <p:spPr>
          <a:xfrm>
            <a:off x="6278800" y="593225"/>
            <a:ext cx="1215000" cy="1215000"/>
          </a:xfrm>
          <a:prstGeom prst="ellipse">
            <a:avLst/>
          </a:prstGeom>
          <a:noFill/>
          <a:ln>
            <a:noFill/>
          </a:ln>
        </p:spPr>
      </p:sp>
      <p:sp>
        <p:nvSpPr>
          <p:cNvPr id="199" name="Google Shape;199;p19"/>
          <p:cNvSpPr/>
          <p:nvPr>
            <p:ph idx="7" type="pic"/>
          </p:nvPr>
        </p:nvSpPr>
        <p:spPr>
          <a:xfrm>
            <a:off x="228613" y="1964250"/>
            <a:ext cx="1215000" cy="1215000"/>
          </a:xfrm>
          <a:prstGeom prst="ellipse">
            <a:avLst/>
          </a:prstGeom>
          <a:noFill/>
          <a:ln>
            <a:noFill/>
          </a:ln>
        </p:spPr>
      </p:sp>
      <p:sp>
        <p:nvSpPr>
          <p:cNvPr id="200" name="Google Shape;200;p19"/>
          <p:cNvSpPr/>
          <p:nvPr>
            <p:ph idx="8" type="pic"/>
          </p:nvPr>
        </p:nvSpPr>
        <p:spPr>
          <a:xfrm>
            <a:off x="1545425" y="1963950"/>
            <a:ext cx="2205000" cy="1215600"/>
          </a:xfrm>
          <a:prstGeom prst="roundRect">
            <a:avLst>
              <a:gd fmla="val 3655" name="adj"/>
            </a:avLst>
          </a:prstGeom>
          <a:noFill/>
          <a:ln>
            <a:noFill/>
          </a:ln>
        </p:spPr>
      </p:sp>
      <p:sp>
        <p:nvSpPr>
          <p:cNvPr id="201" name="Google Shape;201;p19"/>
          <p:cNvSpPr/>
          <p:nvPr>
            <p:ph idx="9" type="pic"/>
          </p:nvPr>
        </p:nvSpPr>
        <p:spPr>
          <a:xfrm>
            <a:off x="3932063" y="1963950"/>
            <a:ext cx="1135200" cy="1215600"/>
          </a:xfrm>
          <a:prstGeom prst="roundRect">
            <a:avLst>
              <a:gd fmla="val 3655" name="adj"/>
            </a:avLst>
          </a:prstGeom>
          <a:noFill/>
          <a:ln>
            <a:noFill/>
          </a:ln>
        </p:spPr>
      </p:sp>
      <p:sp>
        <p:nvSpPr>
          <p:cNvPr id="202" name="Google Shape;202;p19"/>
          <p:cNvSpPr/>
          <p:nvPr>
            <p:ph idx="13" type="pic"/>
          </p:nvPr>
        </p:nvSpPr>
        <p:spPr>
          <a:xfrm>
            <a:off x="5248888" y="1963950"/>
            <a:ext cx="2205000" cy="1215600"/>
          </a:xfrm>
          <a:prstGeom prst="roundRect">
            <a:avLst>
              <a:gd fmla="val 3655" name="adj"/>
            </a:avLst>
          </a:prstGeom>
          <a:noFill/>
          <a:ln>
            <a:noFill/>
          </a:ln>
        </p:spPr>
      </p:sp>
      <p:sp>
        <p:nvSpPr>
          <p:cNvPr id="203" name="Google Shape;203;p19"/>
          <p:cNvSpPr/>
          <p:nvPr>
            <p:ph idx="14" type="pic"/>
          </p:nvPr>
        </p:nvSpPr>
        <p:spPr>
          <a:xfrm>
            <a:off x="7555713" y="1964250"/>
            <a:ext cx="1215000" cy="1215000"/>
          </a:xfrm>
          <a:prstGeom prst="ellipse">
            <a:avLst/>
          </a:prstGeom>
          <a:noFill/>
          <a:ln>
            <a:noFill/>
          </a:ln>
        </p:spPr>
      </p:sp>
      <p:sp>
        <p:nvSpPr>
          <p:cNvPr id="204" name="Google Shape;204;p19"/>
          <p:cNvSpPr/>
          <p:nvPr>
            <p:ph idx="15" type="pic"/>
          </p:nvPr>
        </p:nvSpPr>
        <p:spPr>
          <a:xfrm>
            <a:off x="228625" y="3335275"/>
            <a:ext cx="2205000" cy="1215600"/>
          </a:xfrm>
          <a:prstGeom prst="roundRect">
            <a:avLst>
              <a:gd fmla="val 3655" name="adj"/>
            </a:avLst>
          </a:prstGeom>
          <a:noFill/>
          <a:ln>
            <a:noFill/>
          </a:ln>
        </p:spPr>
      </p:sp>
      <p:sp>
        <p:nvSpPr>
          <p:cNvPr id="205" name="Google Shape;205;p19"/>
          <p:cNvSpPr/>
          <p:nvPr>
            <p:ph idx="16" type="pic"/>
          </p:nvPr>
        </p:nvSpPr>
        <p:spPr>
          <a:xfrm>
            <a:off x="3931925" y="3335275"/>
            <a:ext cx="2205000" cy="1215600"/>
          </a:xfrm>
          <a:prstGeom prst="roundRect">
            <a:avLst>
              <a:gd fmla="val 3655" name="adj"/>
            </a:avLst>
          </a:prstGeom>
          <a:noFill/>
          <a:ln>
            <a:noFill/>
          </a:ln>
        </p:spPr>
      </p:sp>
      <p:sp>
        <p:nvSpPr>
          <p:cNvPr id="206" name="Google Shape;206;p19"/>
          <p:cNvSpPr/>
          <p:nvPr>
            <p:ph idx="17" type="pic"/>
          </p:nvPr>
        </p:nvSpPr>
        <p:spPr>
          <a:xfrm>
            <a:off x="7635600" y="3335275"/>
            <a:ext cx="1135200" cy="1215600"/>
          </a:xfrm>
          <a:prstGeom prst="roundRect">
            <a:avLst>
              <a:gd fmla="val 3655" name="adj"/>
            </a:avLst>
          </a:prstGeom>
          <a:noFill/>
          <a:ln>
            <a:noFill/>
          </a:ln>
        </p:spPr>
      </p:sp>
      <p:sp>
        <p:nvSpPr>
          <p:cNvPr id="207" name="Google Shape;207;p19"/>
          <p:cNvSpPr/>
          <p:nvPr>
            <p:ph idx="18" type="pic"/>
          </p:nvPr>
        </p:nvSpPr>
        <p:spPr>
          <a:xfrm>
            <a:off x="2575300" y="3335875"/>
            <a:ext cx="1215000" cy="1215000"/>
          </a:xfrm>
          <a:prstGeom prst="ellipse">
            <a:avLst/>
          </a:prstGeom>
          <a:noFill/>
          <a:ln>
            <a:noFill/>
          </a:ln>
        </p:spPr>
      </p:sp>
      <p:sp>
        <p:nvSpPr>
          <p:cNvPr id="208" name="Google Shape;208;p19"/>
          <p:cNvSpPr/>
          <p:nvPr>
            <p:ph idx="19" type="pic"/>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11" name="Google Shape;211;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13" name="Shape 213"/>
        <p:cNvGrpSpPr/>
        <p:nvPr/>
      </p:nvGrpSpPr>
      <p:grpSpPr>
        <a:xfrm>
          <a:off x="0" y="0"/>
          <a:ext cx="0" cy="0"/>
          <a:chOff x="0" y="0"/>
          <a:chExt cx="0" cy="0"/>
        </a:xfrm>
      </p:grpSpPr>
      <p:sp>
        <p:nvSpPr>
          <p:cNvPr id="214" name="Google Shape;214;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5" name="Google Shape;215;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16" name="Google Shape;2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0" name="Google Shape;20;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21" name="Google Shape;21;p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2" name="Google Shape;22;p3"/>
          <p:cNvSpPr/>
          <p:nvPr>
            <p:ph idx="3" type="pic"/>
          </p:nvPr>
        </p:nvSpPr>
        <p:spPr>
          <a:xfrm>
            <a:off x="5039775" y="196800"/>
            <a:ext cx="3905400" cy="4749900"/>
          </a:xfrm>
          <a:prstGeom prst="roundRect">
            <a:avLst>
              <a:gd fmla="val 2053" name="adj"/>
            </a:avLst>
          </a:prstGeom>
          <a:noFill/>
          <a:ln>
            <a:noFill/>
          </a:ln>
        </p:spPr>
      </p:sp>
      <p:sp>
        <p:nvSpPr>
          <p:cNvPr id="23" name="Google Shape;23;p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17" name="Shape 217"/>
        <p:cNvGrpSpPr/>
        <p:nvPr/>
      </p:nvGrpSpPr>
      <p:grpSpPr>
        <a:xfrm>
          <a:off x="0" y="0"/>
          <a:ext cx="0" cy="0"/>
          <a:chOff x="0" y="0"/>
          <a:chExt cx="0" cy="0"/>
        </a:xfrm>
      </p:grpSpPr>
      <p:sp>
        <p:nvSpPr>
          <p:cNvPr id="218" name="Google Shape;218;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9" name="Google Shape;2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20" name="Shape 220"/>
        <p:cNvGrpSpPr/>
        <p:nvPr/>
      </p:nvGrpSpPr>
      <p:grpSpPr>
        <a:xfrm>
          <a:off x="0" y="0"/>
          <a:ext cx="0" cy="0"/>
          <a:chOff x="0" y="0"/>
          <a:chExt cx="0" cy="0"/>
        </a:xfrm>
      </p:grpSpPr>
      <p:sp>
        <p:nvSpPr>
          <p:cNvPr id="221" name="Google Shape;2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2" name="Google Shape;2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3" name="Google Shape;2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24" name="Shape 224"/>
        <p:cNvGrpSpPr/>
        <p:nvPr/>
      </p:nvGrpSpPr>
      <p:grpSpPr>
        <a:xfrm>
          <a:off x="0" y="0"/>
          <a:ext cx="0" cy="0"/>
          <a:chOff x="0" y="0"/>
          <a:chExt cx="0" cy="0"/>
        </a:xfrm>
      </p:grpSpPr>
      <p:sp>
        <p:nvSpPr>
          <p:cNvPr id="225" name="Google Shape;2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6" name="Google Shape;226;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7" name="Google Shape;227;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29" name="Shape 229"/>
        <p:cNvGrpSpPr/>
        <p:nvPr/>
      </p:nvGrpSpPr>
      <p:grpSpPr>
        <a:xfrm>
          <a:off x="0" y="0"/>
          <a:ext cx="0" cy="0"/>
          <a:chOff x="0" y="0"/>
          <a:chExt cx="0" cy="0"/>
        </a:xfrm>
      </p:grpSpPr>
      <p:sp>
        <p:nvSpPr>
          <p:cNvPr id="230" name="Google Shape;2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1" name="Google Shape;23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32" name="Shape 232"/>
        <p:cNvGrpSpPr/>
        <p:nvPr/>
      </p:nvGrpSpPr>
      <p:grpSpPr>
        <a:xfrm>
          <a:off x="0" y="0"/>
          <a:ext cx="0" cy="0"/>
          <a:chOff x="0" y="0"/>
          <a:chExt cx="0" cy="0"/>
        </a:xfrm>
      </p:grpSpPr>
      <p:sp>
        <p:nvSpPr>
          <p:cNvPr id="233" name="Google Shape;233;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4" name="Google Shape;234;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36" name="Shape 236"/>
        <p:cNvGrpSpPr/>
        <p:nvPr/>
      </p:nvGrpSpPr>
      <p:grpSpPr>
        <a:xfrm>
          <a:off x="0" y="0"/>
          <a:ext cx="0" cy="0"/>
          <a:chOff x="0" y="0"/>
          <a:chExt cx="0" cy="0"/>
        </a:xfrm>
      </p:grpSpPr>
      <p:sp>
        <p:nvSpPr>
          <p:cNvPr id="237" name="Google Shape;237;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8" name="Google Shape;23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39"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42" name="Google Shape;242;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3" name="Google Shape;243;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4" name="Google Shape;24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45" name="Shape 245"/>
        <p:cNvGrpSpPr/>
        <p:nvPr/>
      </p:nvGrpSpPr>
      <p:grpSpPr>
        <a:xfrm>
          <a:off x="0" y="0"/>
          <a:ext cx="0" cy="0"/>
          <a:chOff x="0" y="0"/>
          <a:chExt cx="0" cy="0"/>
        </a:xfrm>
      </p:grpSpPr>
      <p:sp>
        <p:nvSpPr>
          <p:cNvPr id="246" name="Google Shape;246;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47" name="Google Shape;2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48" name="Shape 248"/>
        <p:cNvGrpSpPr/>
        <p:nvPr/>
      </p:nvGrpSpPr>
      <p:grpSpPr>
        <a:xfrm>
          <a:off x="0" y="0"/>
          <a:ext cx="0" cy="0"/>
          <a:chOff x="0" y="0"/>
          <a:chExt cx="0" cy="0"/>
        </a:xfrm>
      </p:grpSpPr>
      <p:sp>
        <p:nvSpPr>
          <p:cNvPr id="249" name="Google Shape;249;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51" name="Google Shape;2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52" name="Shape 252"/>
        <p:cNvGrpSpPr/>
        <p:nvPr/>
      </p:nvGrpSpPr>
      <p:grpSpPr>
        <a:xfrm>
          <a:off x="0" y="0"/>
          <a:ext cx="0" cy="0"/>
          <a:chOff x="0" y="0"/>
          <a:chExt cx="0" cy="0"/>
        </a:xfrm>
      </p:grpSpPr>
      <p:sp>
        <p:nvSpPr>
          <p:cNvPr id="253" name="Google Shape;25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6" name="Shape 26"/>
        <p:cNvGrpSpPr/>
        <p:nvPr/>
      </p:nvGrpSpPr>
      <p:grpSpPr>
        <a:xfrm>
          <a:off x="0" y="0"/>
          <a:ext cx="0" cy="0"/>
          <a:chOff x="0" y="0"/>
          <a:chExt cx="0" cy="0"/>
        </a:xfrm>
      </p:grpSpPr>
      <p:sp>
        <p:nvSpPr>
          <p:cNvPr id="27" name="Google Shape;27;p4"/>
          <p:cNvSpPr/>
          <p:nvPr>
            <p:ph idx="2" type="pic"/>
          </p:nvPr>
        </p:nvSpPr>
        <p:spPr>
          <a:xfrm>
            <a:off x="5039775" y="203250"/>
            <a:ext cx="3905400" cy="2298600"/>
          </a:xfrm>
          <a:prstGeom prst="roundRect">
            <a:avLst>
              <a:gd fmla="val 2053" name="adj"/>
            </a:avLst>
          </a:prstGeom>
          <a:noFill/>
          <a:ln>
            <a:noFill/>
          </a:ln>
        </p:spPr>
      </p:sp>
      <p:cxnSp>
        <p:nvCxnSpPr>
          <p:cNvPr id="28" name="Google Shape;28;p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9" name="Google Shape;29;p4"/>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30" name="Google Shape;30;p4"/>
          <p:cNvSpPr/>
          <p:nvPr>
            <p:ph idx="3" type="pic"/>
          </p:nvPr>
        </p:nvSpPr>
        <p:spPr>
          <a:xfrm>
            <a:off x="5039775" y="2624675"/>
            <a:ext cx="3905400" cy="2298600"/>
          </a:xfrm>
          <a:prstGeom prst="roundRect">
            <a:avLst>
              <a:gd fmla="val 2053" name="adj"/>
            </a:avLst>
          </a:prstGeom>
          <a:noFill/>
          <a:ln>
            <a:noFill/>
          </a:ln>
        </p:spPr>
      </p:sp>
      <p:sp>
        <p:nvSpPr>
          <p:cNvPr id="31" name="Google Shape;31;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32" name="Google Shape;32;p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4" name="Shape 254"/>
        <p:cNvGrpSpPr/>
        <p:nvPr/>
      </p:nvGrpSpPr>
      <p:grpSpPr>
        <a:xfrm>
          <a:off x="0" y="0"/>
          <a:ext cx="0" cy="0"/>
          <a:chOff x="0" y="0"/>
          <a:chExt cx="0" cy="0"/>
        </a:xfrm>
      </p:grpSpPr>
      <p:sp>
        <p:nvSpPr>
          <p:cNvPr id="255" name="Google Shape;255;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6" name="Google Shape;25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8" name="Google Shape;258;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9" name="Google Shape;259;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5" name="Google Shape;265;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32"/>
          <p:cNvSpPr/>
          <p:nvPr>
            <p:ph idx="2" type="pic"/>
          </p:nvPr>
        </p:nvSpPr>
        <p:spPr>
          <a:xfrm>
            <a:off x="4992024" y="1152775"/>
            <a:ext cx="3840300" cy="3416400"/>
          </a:xfrm>
          <a:prstGeom prst="rect">
            <a:avLst/>
          </a:prstGeom>
          <a:noFill/>
          <a:ln>
            <a:noFill/>
          </a:ln>
        </p:spPr>
      </p:sp>
      <p:sp>
        <p:nvSpPr>
          <p:cNvPr id="267" name="Google Shape;26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68" name="Shape 268"/>
        <p:cNvGrpSpPr/>
        <p:nvPr/>
      </p:nvGrpSpPr>
      <p:grpSpPr>
        <a:xfrm>
          <a:off x="0" y="0"/>
          <a:ext cx="0" cy="0"/>
          <a:chOff x="0" y="0"/>
          <a:chExt cx="0" cy="0"/>
        </a:xfrm>
      </p:grpSpPr>
      <p:sp>
        <p:nvSpPr>
          <p:cNvPr id="269" name="Google Shape;26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1" name="Google Shape;271;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4" name="Google Shape;274;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9" name="Google Shape;279;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1" name="Google Shape;281;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7" name="Google Shape;287;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0" name="Google Shape;290;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1" name="Google Shape;291;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2" name="Google Shape;292;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3" name="Google Shape;293;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4" name="Google Shape;294;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97" name="Google Shape;29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99" name="Shape 299"/>
        <p:cNvGrpSpPr/>
        <p:nvPr/>
      </p:nvGrpSpPr>
      <p:grpSpPr>
        <a:xfrm>
          <a:off x="0" y="0"/>
          <a:ext cx="0" cy="0"/>
          <a:chOff x="0" y="0"/>
          <a:chExt cx="0" cy="0"/>
        </a:xfrm>
      </p:grpSpPr>
      <p:sp>
        <p:nvSpPr>
          <p:cNvPr id="300" name="Google Shape;300;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37"/>
          <p:cNvSpPr/>
          <p:nvPr>
            <p:ph idx="2" type="pic"/>
          </p:nvPr>
        </p:nvSpPr>
        <p:spPr>
          <a:xfrm>
            <a:off x="4804825" y="1133300"/>
            <a:ext cx="4027500" cy="2392800"/>
          </a:xfrm>
          <a:prstGeom prst="rect">
            <a:avLst/>
          </a:prstGeom>
          <a:noFill/>
          <a:ln>
            <a:noFill/>
          </a:ln>
        </p:spPr>
      </p:sp>
      <p:sp>
        <p:nvSpPr>
          <p:cNvPr id="302" name="Google Shape;302;p37"/>
          <p:cNvSpPr/>
          <p:nvPr>
            <p:ph idx="3" type="pic"/>
          </p:nvPr>
        </p:nvSpPr>
        <p:spPr>
          <a:xfrm>
            <a:off x="311725" y="1133300"/>
            <a:ext cx="4027500" cy="2392800"/>
          </a:xfrm>
          <a:prstGeom prst="rect">
            <a:avLst/>
          </a:prstGeom>
          <a:noFill/>
          <a:ln>
            <a:noFill/>
          </a:ln>
        </p:spPr>
      </p:sp>
      <p:sp>
        <p:nvSpPr>
          <p:cNvPr id="303" name="Google Shape;303;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4" name="Google Shape;30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6" name="Google Shape;306;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7" name="Google Shape;307;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08" name="Shape 308"/>
        <p:cNvGrpSpPr/>
        <p:nvPr/>
      </p:nvGrpSpPr>
      <p:grpSpPr>
        <a:xfrm>
          <a:off x="0" y="0"/>
          <a:ext cx="0" cy="0"/>
          <a:chOff x="0" y="0"/>
          <a:chExt cx="0" cy="0"/>
        </a:xfrm>
      </p:grpSpPr>
      <p:sp>
        <p:nvSpPr>
          <p:cNvPr id="309" name="Google Shape;309;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0" name="Google Shape;310;p38"/>
          <p:cNvSpPr/>
          <p:nvPr>
            <p:ph idx="2" type="pic"/>
          </p:nvPr>
        </p:nvSpPr>
        <p:spPr>
          <a:xfrm>
            <a:off x="6205225" y="1128325"/>
            <a:ext cx="2627100" cy="2273100"/>
          </a:xfrm>
          <a:prstGeom prst="rect">
            <a:avLst/>
          </a:prstGeom>
          <a:noFill/>
          <a:ln>
            <a:noFill/>
          </a:ln>
        </p:spPr>
      </p:sp>
      <p:sp>
        <p:nvSpPr>
          <p:cNvPr id="311" name="Google Shape;311;p38"/>
          <p:cNvSpPr/>
          <p:nvPr>
            <p:ph idx="3" type="pic"/>
          </p:nvPr>
        </p:nvSpPr>
        <p:spPr>
          <a:xfrm>
            <a:off x="311725" y="1128325"/>
            <a:ext cx="2627100" cy="2273100"/>
          </a:xfrm>
          <a:prstGeom prst="rect">
            <a:avLst/>
          </a:prstGeom>
          <a:noFill/>
          <a:ln>
            <a:noFill/>
          </a:ln>
        </p:spPr>
      </p:sp>
      <p:sp>
        <p:nvSpPr>
          <p:cNvPr id="312" name="Google Shape;312;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3" name="Google Shape;313;p38"/>
          <p:cNvSpPr/>
          <p:nvPr>
            <p:ph idx="5" type="pic"/>
          </p:nvPr>
        </p:nvSpPr>
        <p:spPr>
          <a:xfrm>
            <a:off x="3255250" y="1128325"/>
            <a:ext cx="2627100" cy="2273100"/>
          </a:xfrm>
          <a:prstGeom prst="rect">
            <a:avLst/>
          </a:prstGeom>
          <a:noFill/>
          <a:ln>
            <a:noFill/>
          </a:ln>
        </p:spPr>
      </p:sp>
      <p:sp>
        <p:nvSpPr>
          <p:cNvPr id="314" name="Google Shape;314;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5" name="Google Shape;31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7" name="Google Shape;317;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8" name="Google Shape;318;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9" name="Google Shape;319;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20" name="Shape 320"/>
        <p:cNvGrpSpPr/>
        <p:nvPr/>
      </p:nvGrpSpPr>
      <p:grpSpPr>
        <a:xfrm>
          <a:off x="0" y="0"/>
          <a:ext cx="0" cy="0"/>
          <a:chOff x="0" y="0"/>
          <a:chExt cx="0" cy="0"/>
        </a:xfrm>
      </p:grpSpPr>
      <p:sp>
        <p:nvSpPr>
          <p:cNvPr id="321" name="Google Shape;321;p39"/>
          <p:cNvSpPr/>
          <p:nvPr>
            <p:ph idx="2" type="pic"/>
          </p:nvPr>
        </p:nvSpPr>
        <p:spPr>
          <a:xfrm>
            <a:off x="311700" y="445025"/>
            <a:ext cx="8520600" cy="4218300"/>
          </a:xfrm>
          <a:prstGeom prst="rect">
            <a:avLst/>
          </a:prstGeom>
          <a:noFill/>
          <a:ln>
            <a:noFill/>
          </a:ln>
        </p:spPr>
      </p:sp>
      <p:sp>
        <p:nvSpPr>
          <p:cNvPr id="322" name="Google Shape;32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23" name="Shape 323"/>
        <p:cNvGrpSpPr/>
        <p:nvPr/>
      </p:nvGrpSpPr>
      <p:grpSpPr>
        <a:xfrm>
          <a:off x="0" y="0"/>
          <a:ext cx="0" cy="0"/>
          <a:chOff x="0" y="0"/>
          <a:chExt cx="0" cy="0"/>
        </a:xfrm>
      </p:grpSpPr>
      <p:sp>
        <p:nvSpPr>
          <p:cNvPr id="324" name="Google Shape;32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0"/>
          <p:cNvSpPr/>
          <p:nvPr>
            <p:ph idx="2" type="pic"/>
          </p:nvPr>
        </p:nvSpPr>
        <p:spPr>
          <a:xfrm>
            <a:off x="3389600" y="118913"/>
            <a:ext cx="1643700" cy="1535100"/>
          </a:xfrm>
          <a:prstGeom prst="rect">
            <a:avLst/>
          </a:prstGeom>
          <a:noFill/>
          <a:ln>
            <a:noFill/>
          </a:ln>
        </p:spPr>
      </p:sp>
      <p:sp>
        <p:nvSpPr>
          <p:cNvPr id="326" name="Google Shape;326;p40"/>
          <p:cNvSpPr/>
          <p:nvPr>
            <p:ph idx="3" type="pic"/>
          </p:nvPr>
        </p:nvSpPr>
        <p:spPr>
          <a:xfrm>
            <a:off x="5195935" y="118913"/>
            <a:ext cx="1643700" cy="1535100"/>
          </a:xfrm>
          <a:prstGeom prst="rect">
            <a:avLst/>
          </a:prstGeom>
          <a:noFill/>
          <a:ln>
            <a:noFill/>
          </a:ln>
        </p:spPr>
      </p:sp>
      <p:sp>
        <p:nvSpPr>
          <p:cNvPr id="327" name="Google Shape;327;p40"/>
          <p:cNvSpPr/>
          <p:nvPr>
            <p:ph idx="4" type="pic"/>
          </p:nvPr>
        </p:nvSpPr>
        <p:spPr>
          <a:xfrm>
            <a:off x="7002270" y="118913"/>
            <a:ext cx="1643700" cy="1535100"/>
          </a:xfrm>
          <a:prstGeom prst="rect">
            <a:avLst/>
          </a:prstGeom>
          <a:noFill/>
          <a:ln>
            <a:noFill/>
          </a:ln>
        </p:spPr>
      </p:sp>
      <p:sp>
        <p:nvSpPr>
          <p:cNvPr id="328" name="Google Shape;328;p40"/>
          <p:cNvSpPr/>
          <p:nvPr>
            <p:ph idx="5" type="pic"/>
          </p:nvPr>
        </p:nvSpPr>
        <p:spPr>
          <a:xfrm>
            <a:off x="3389588" y="1804212"/>
            <a:ext cx="1643700" cy="1535100"/>
          </a:xfrm>
          <a:prstGeom prst="rect">
            <a:avLst/>
          </a:prstGeom>
          <a:noFill/>
          <a:ln>
            <a:noFill/>
          </a:ln>
        </p:spPr>
      </p:sp>
      <p:sp>
        <p:nvSpPr>
          <p:cNvPr id="329" name="Google Shape;329;p40"/>
          <p:cNvSpPr/>
          <p:nvPr>
            <p:ph idx="6" type="pic"/>
          </p:nvPr>
        </p:nvSpPr>
        <p:spPr>
          <a:xfrm>
            <a:off x="5195922" y="1804212"/>
            <a:ext cx="1643700" cy="1535100"/>
          </a:xfrm>
          <a:prstGeom prst="rect">
            <a:avLst/>
          </a:prstGeom>
          <a:noFill/>
          <a:ln>
            <a:noFill/>
          </a:ln>
        </p:spPr>
      </p:sp>
      <p:sp>
        <p:nvSpPr>
          <p:cNvPr id="330" name="Google Shape;330;p40"/>
          <p:cNvSpPr/>
          <p:nvPr>
            <p:ph idx="7" type="pic"/>
          </p:nvPr>
        </p:nvSpPr>
        <p:spPr>
          <a:xfrm>
            <a:off x="7002257" y="1804212"/>
            <a:ext cx="1643700" cy="1535100"/>
          </a:xfrm>
          <a:prstGeom prst="rect">
            <a:avLst/>
          </a:prstGeom>
          <a:noFill/>
          <a:ln>
            <a:noFill/>
          </a:ln>
        </p:spPr>
      </p:sp>
      <p:sp>
        <p:nvSpPr>
          <p:cNvPr id="331" name="Google Shape;331;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32" name="Google Shape;332;p40"/>
          <p:cNvSpPr/>
          <p:nvPr>
            <p:ph idx="8" type="pic"/>
          </p:nvPr>
        </p:nvSpPr>
        <p:spPr>
          <a:xfrm>
            <a:off x="3389588" y="3489487"/>
            <a:ext cx="1643700" cy="1535100"/>
          </a:xfrm>
          <a:prstGeom prst="rect">
            <a:avLst/>
          </a:prstGeom>
          <a:noFill/>
          <a:ln>
            <a:noFill/>
          </a:ln>
        </p:spPr>
      </p:sp>
      <p:sp>
        <p:nvSpPr>
          <p:cNvPr id="333" name="Google Shape;333;p40"/>
          <p:cNvSpPr/>
          <p:nvPr>
            <p:ph idx="9" type="pic"/>
          </p:nvPr>
        </p:nvSpPr>
        <p:spPr>
          <a:xfrm>
            <a:off x="5195922" y="3489487"/>
            <a:ext cx="1643700" cy="1535100"/>
          </a:xfrm>
          <a:prstGeom prst="rect">
            <a:avLst/>
          </a:prstGeom>
          <a:noFill/>
          <a:ln>
            <a:noFill/>
          </a:ln>
        </p:spPr>
      </p:sp>
      <p:sp>
        <p:nvSpPr>
          <p:cNvPr id="334" name="Google Shape;334;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35"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7" name="Google Shape;37;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8" name="Google Shape;38;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39" name="Google Shape;39;p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42" name="Shape 42"/>
        <p:cNvGrpSpPr/>
        <p:nvPr/>
      </p:nvGrpSpPr>
      <p:grpSpPr>
        <a:xfrm>
          <a:off x="0" y="0"/>
          <a:ext cx="0" cy="0"/>
          <a:chOff x="0" y="0"/>
          <a:chExt cx="0" cy="0"/>
        </a:xfrm>
      </p:grpSpPr>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45" name="Google Shape;45;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46" name="Google Shape;46;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7" name="Google Shape;47;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8" name="Google Shape;48;p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51" name="Shape 51"/>
        <p:cNvGrpSpPr/>
        <p:nvPr/>
      </p:nvGrpSpPr>
      <p:grpSpPr>
        <a:xfrm>
          <a:off x="0" y="0"/>
          <a:ext cx="0" cy="0"/>
          <a:chOff x="0" y="0"/>
          <a:chExt cx="0" cy="0"/>
        </a:xfrm>
      </p:grpSpPr>
      <p:sp>
        <p:nvSpPr>
          <p:cNvPr id="52" name="Google Shape;5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4" name="Google Shape;54;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55" name="Google Shape;55;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6" name="Google Shape;56;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7" name="Google Shape;57;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 name="Google Shape;58;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9" name="Google Shape;59;p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62" name="Shape 62"/>
        <p:cNvGrpSpPr/>
        <p:nvPr/>
      </p:nvGrpSpPr>
      <p:grpSpPr>
        <a:xfrm>
          <a:off x="0" y="0"/>
          <a:ext cx="0" cy="0"/>
          <a:chOff x="0" y="0"/>
          <a:chExt cx="0" cy="0"/>
        </a:xfrm>
      </p:grpSpPr>
      <p:sp>
        <p:nvSpPr>
          <p:cNvPr id="63" name="Google Shape;6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65" name="Google Shape;65;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66" name="Google Shape;66;p8"/>
          <p:cNvSpPr/>
          <p:nvPr>
            <p:ph idx="2" type="pic"/>
          </p:nvPr>
        </p:nvSpPr>
        <p:spPr>
          <a:xfrm>
            <a:off x="5039775" y="196800"/>
            <a:ext cx="3905400" cy="4749900"/>
          </a:xfrm>
          <a:prstGeom prst="roundRect">
            <a:avLst>
              <a:gd fmla="val 2053" name="adj"/>
            </a:avLst>
          </a:prstGeom>
          <a:noFill/>
          <a:ln>
            <a:noFill/>
          </a:ln>
        </p:spPr>
      </p:sp>
      <p:sp>
        <p:nvSpPr>
          <p:cNvPr id="67" name="Google Shape;67;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68" name="Google Shape;68;p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71" name="Shape 71"/>
        <p:cNvGrpSpPr/>
        <p:nvPr/>
      </p:nvGrpSpPr>
      <p:grpSpPr>
        <a:xfrm>
          <a:off x="0" y="0"/>
          <a:ext cx="0" cy="0"/>
          <a:chOff x="0" y="0"/>
          <a:chExt cx="0" cy="0"/>
        </a:xfrm>
      </p:grpSpPr>
      <p:sp>
        <p:nvSpPr>
          <p:cNvPr id="72" name="Google Shape;72;p9"/>
          <p:cNvSpPr/>
          <p:nvPr>
            <p:ph idx="2" type="pic"/>
          </p:nvPr>
        </p:nvSpPr>
        <p:spPr>
          <a:xfrm>
            <a:off x="566350" y="1569300"/>
            <a:ext cx="1466400" cy="1570200"/>
          </a:xfrm>
          <a:prstGeom prst="roundRect">
            <a:avLst>
              <a:gd fmla="val 6320" name="adj"/>
            </a:avLst>
          </a:prstGeom>
          <a:noFill/>
          <a:ln>
            <a:noFill/>
          </a:ln>
        </p:spPr>
      </p:sp>
      <p:sp>
        <p:nvSpPr>
          <p:cNvPr id="73" name="Google Shape;73;p9"/>
          <p:cNvSpPr/>
          <p:nvPr>
            <p:ph idx="3" type="pic"/>
          </p:nvPr>
        </p:nvSpPr>
        <p:spPr>
          <a:xfrm>
            <a:off x="2588275" y="1569300"/>
            <a:ext cx="1466400" cy="1570200"/>
          </a:xfrm>
          <a:prstGeom prst="roundRect">
            <a:avLst>
              <a:gd fmla="val 6320" name="adj"/>
            </a:avLst>
          </a:prstGeom>
          <a:noFill/>
          <a:ln>
            <a:noFill/>
          </a:ln>
        </p:spPr>
      </p:sp>
      <p:sp>
        <p:nvSpPr>
          <p:cNvPr id="74" name="Google Shape;74;p9"/>
          <p:cNvSpPr/>
          <p:nvPr>
            <p:ph idx="4" type="pic"/>
          </p:nvPr>
        </p:nvSpPr>
        <p:spPr>
          <a:xfrm>
            <a:off x="4613113" y="1569300"/>
            <a:ext cx="1466400" cy="1570200"/>
          </a:xfrm>
          <a:prstGeom prst="roundRect">
            <a:avLst>
              <a:gd fmla="val 6320" name="adj"/>
            </a:avLst>
          </a:prstGeom>
          <a:noFill/>
          <a:ln>
            <a:noFill/>
          </a:ln>
        </p:spPr>
      </p:sp>
      <p:sp>
        <p:nvSpPr>
          <p:cNvPr id="75" name="Google Shape;75;p9"/>
          <p:cNvSpPr/>
          <p:nvPr>
            <p:ph idx="5" type="pic"/>
          </p:nvPr>
        </p:nvSpPr>
        <p:spPr>
          <a:xfrm>
            <a:off x="6637950" y="1569300"/>
            <a:ext cx="1466400" cy="1570200"/>
          </a:xfrm>
          <a:prstGeom prst="roundRect">
            <a:avLst>
              <a:gd fmla="val 6320" name="adj"/>
            </a:avLst>
          </a:prstGeom>
          <a:noFill/>
          <a:ln>
            <a:noFill/>
          </a:ln>
        </p:spPr>
      </p:sp>
      <p:cxnSp>
        <p:nvCxnSpPr>
          <p:cNvPr id="76" name="Google Shape;76;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7" name="Google Shape;77;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78" name="Google Shape;78;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79" name="Google Shape;79;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0" name="Google Shape;80;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1" name="Google Shape;81;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2" name="Google Shape;82;p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85"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8" name="Google Shape;88;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89" name="Google Shape;89;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0" name="Google Shape;90;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1" name="Google Shape;91;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3" name="Google Shape;93;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4" name="Google Shape;94;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5" name="Google Shape;95;p1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274475" y="1705500"/>
            <a:ext cx="4654200" cy="1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INSPECTOR PENGUIN</a:t>
            </a:r>
            <a:endParaRPr/>
          </a:p>
        </p:txBody>
      </p:sp>
      <p:pic>
        <p:nvPicPr>
          <p:cNvPr id="340" name="Google Shape;340;p41" title="IMG_2596.jpeg"/>
          <p:cNvPicPr preferRelativeResize="0"/>
          <p:nvPr>
            <p:ph idx="3" type="pic"/>
          </p:nvPr>
        </p:nvPicPr>
        <p:blipFill rotWithShape="1">
          <a:blip r:embed="rId3">
            <a:alphaModFix/>
          </a:blip>
          <a:srcRect b="0" l="8888" r="8888" t="0"/>
          <a:stretch/>
        </p:blipFill>
        <p:spPr>
          <a:xfrm>
            <a:off x="5039775" y="196800"/>
            <a:ext cx="3905400" cy="4749900"/>
          </a:xfrm>
          <a:prstGeom prst="roundRect">
            <a:avLst>
              <a:gd fmla="val 16667" name="adj"/>
            </a:avLst>
          </a:prstGeom>
        </p:spPr>
      </p:pic>
      <p:sp>
        <p:nvSpPr>
          <p:cNvPr id="341" name="Google Shape;341;p41"/>
          <p:cNvSpPr txBox="1"/>
          <p:nvPr>
            <p:ph idx="2" type="title"/>
          </p:nvPr>
        </p:nvSpPr>
        <p:spPr>
          <a:xfrm>
            <a:off x="274475" y="3891500"/>
            <a:ext cx="4654200" cy="6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Only Detective Who Knows How to Chill Under Pressure!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0"/>
          <p:cNvSpPr txBox="1"/>
          <p:nvPr>
            <p:ph type="title"/>
          </p:nvPr>
        </p:nvSpPr>
        <p:spPr>
          <a:xfrm>
            <a:off x="452575" y="596800"/>
            <a:ext cx="4418100" cy="12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Headline Title</a:t>
            </a:r>
            <a:endParaRPr/>
          </a:p>
          <a:p>
            <a:pPr indent="0" lvl="0" marL="0" rtl="0" algn="l">
              <a:spcBef>
                <a:spcPts val="0"/>
              </a:spcBef>
              <a:spcAft>
                <a:spcPts val="0"/>
              </a:spcAft>
              <a:buNone/>
            </a:pPr>
            <a:r>
              <a:rPr lang="en"/>
              <a:t>Here</a:t>
            </a:r>
            <a:endParaRPr/>
          </a:p>
        </p:txBody>
      </p:sp>
      <p:sp>
        <p:nvSpPr>
          <p:cNvPr id="447" name="Google Shape;447;p50"/>
          <p:cNvSpPr txBox="1"/>
          <p:nvPr>
            <p:ph idx="1" type="subTitle"/>
          </p:nvPr>
        </p:nvSpPr>
        <p:spPr>
          <a:xfrm>
            <a:off x="467825" y="1857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Title</a:t>
            </a:r>
            <a:endParaRPr/>
          </a:p>
        </p:txBody>
      </p:sp>
      <p:sp>
        <p:nvSpPr>
          <p:cNvPr id="448" name="Google Shape;448;p50"/>
          <p:cNvSpPr txBox="1"/>
          <p:nvPr>
            <p:ph idx="2" type="body"/>
          </p:nvPr>
        </p:nvSpPr>
        <p:spPr>
          <a:xfrm>
            <a:off x="467825" y="2216688"/>
            <a:ext cx="2186700" cy="7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Lorem ipsum dolor sit amet, consectetur adipiscing elit, sed do eiusmod tempor</a:t>
            </a:r>
            <a:endParaRPr/>
          </a:p>
          <a:p>
            <a:pPr indent="0" lvl="0" marL="0" rtl="0" algn="l">
              <a:spcBef>
                <a:spcPts val="0"/>
              </a:spcBef>
              <a:spcAft>
                <a:spcPts val="0"/>
              </a:spcAft>
              <a:buNone/>
            </a:pPr>
            <a:r>
              <a:t/>
            </a:r>
            <a:endParaRPr/>
          </a:p>
        </p:txBody>
      </p:sp>
      <p:sp>
        <p:nvSpPr>
          <p:cNvPr id="449" name="Google Shape;449;p50"/>
          <p:cNvSpPr txBox="1"/>
          <p:nvPr>
            <p:ph idx="3" type="subTitle"/>
          </p:nvPr>
        </p:nvSpPr>
        <p:spPr>
          <a:xfrm>
            <a:off x="3052450" y="1857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Title</a:t>
            </a:r>
            <a:endParaRPr/>
          </a:p>
        </p:txBody>
      </p:sp>
      <p:sp>
        <p:nvSpPr>
          <p:cNvPr id="450" name="Google Shape;450;p50"/>
          <p:cNvSpPr txBox="1"/>
          <p:nvPr>
            <p:ph idx="4" type="body"/>
          </p:nvPr>
        </p:nvSpPr>
        <p:spPr>
          <a:xfrm>
            <a:off x="3086850" y="2216700"/>
            <a:ext cx="2186700" cy="7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Lorem ipsum dolor sit amet, consectetur adipiscing elit, sed do eiusmod tempor</a:t>
            </a:r>
            <a:endParaRPr/>
          </a:p>
        </p:txBody>
      </p:sp>
      <p:sp>
        <p:nvSpPr>
          <p:cNvPr id="451" name="Google Shape;451;p50"/>
          <p:cNvSpPr txBox="1"/>
          <p:nvPr>
            <p:ph idx="5" type="subTitle"/>
          </p:nvPr>
        </p:nvSpPr>
        <p:spPr>
          <a:xfrm>
            <a:off x="5637075" y="18573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Title</a:t>
            </a:r>
            <a:endParaRPr/>
          </a:p>
        </p:txBody>
      </p:sp>
      <p:sp>
        <p:nvSpPr>
          <p:cNvPr id="452" name="Google Shape;452;p50"/>
          <p:cNvSpPr txBox="1"/>
          <p:nvPr>
            <p:ph idx="6" type="body"/>
          </p:nvPr>
        </p:nvSpPr>
        <p:spPr>
          <a:xfrm>
            <a:off x="5637075" y="2216688"/>
            <a:ext cx="2186700" cy="7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Lorem ipsum dolor sit amet, consectetur adipiscing elit, sed do eiusmod tempor</a:t>
            </a:r>
            <a:endParaRPr/>
          </a:p>
        </p:txBody>
      </p:sp>
      <p:sp>
        <p:nvSpPr>
          <p:cNvPr id="453" name="Google Shape;453;p50"/>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cxnSp>
        <p:nvCxnSpPr>
          <p:cNvPr id="454" name="Google Shape;454;p50"/>
          <p:cNvCxnSpPr/>
          <p:nvPr/>
        </p:nvCxnSpPr>
        <p:spPr>
          <a:xfrm>
            <a:off x="2830313" y="1970793"/>
            <a:ext cx="0" cy="1001400"/>
          </a:xfrm>
          <a:prstGeom prst="straightConnector1">
            <a:avLst/>
          </a:prstGeom>
          <a:noFill/>
          <a:ln cap="flat" cmpd="sng" w="9525">
            <a:solidFill>
              <a:schemeClr val="accent6"/>
            </a:solidFill>
            <a:prstDash val="solid"/>
            <a:round/>
            <a:headEnd len="med" w="med" type="none"/>
            <a:tailEnd len="med" w="med" type="none"/>
          </a:ln>
        </p:spPr>
      </p:cxnSp>
      <p:cxnSp>
        <p:nvCxnSpPr>
          <p:cNvPr id="455" name="Google Shape;455;p50"/>
          <p:cNvCxnSpPr/>
          <p:nvPr/>
        </p:nvCxnSpPr>
        <p:spPr>
          <a:xfrm>
            <a:off x="5418663" y="1970793"/>
            <a:ext cx="0" cy="1001400"/>
          </a:xfrm>
          <a:prstGeom prst="straightConnector1">
            <a:avLst/>
          </a:prstGeom>
          <a:noFill/>
          <a:ln cap="flat" cmpd="sng" w="9525">
            <a:solidFill>
              <a:schemeClr val="accent6"/>
            </a:solidFill>
            <a:prstDash val="solid"/>
            <a:round/>
            <a:headEnd len="med" w="med" type="none"/>
            <a:tailEnd len="med" w="med" type="none"/>
          </a:ln>
        </p:spPr>
      </p:cxnSp>
      <p:cxnSp>
        <p:nvCxnSpPr>
          <p:cNvPr id="456" name="Google Shape;456;p50"/>
          <p:cNvCxnSpPr/>
          <p:nvPr/>
        </p:nvCxnSpPr>
        <p:spPr>
          <a:xfrm>
            <a:off x="2830313" y="3188593"/>
            <a:ext cx="0" cy="1001400"/>
          </a:xfrm>
          <a:prstGeom prst="straightConnector1">
            <a:avLst/>
          </a:prstGeom>
          <a:noFill/>
          <a:ln cap="flat" cmpd="sng" w="9525">
            <a:solidFill>
              <a:schemeClr val="accent6"/>
            </a:solidFill>
            <a:prstDash val="solid"/>
            <a:round/>
            <a:headEnd len="med" w="med" type="none"/>
            <a:tailEnd len="med" w="med" type="none"/>
          </a:ln>
        </p:spPr>
      </p:cxnSp>
      <p:cxnSp>
        <p:nvCxnSpPr>
          <p:cNvPr id="457" name="Google Shape;457;p50"/>
          <p:cNvCxnSpPr/>
          <p:nvPr/>
        </p:nvCxnSpPr>
        <p:spPr>
          <a:xfrm>
            <a:off x="5418663" y="3188593"/>
            <a:ext cx="0" cy="1001400"/>
          </a:xfrm>
          <a:prstGeom prst="straightConnector1">
            <a:avLst/>
          </a:prstGeom>
          <a:noFill/>
          <a:ln cap="flat" cmpd="sng" w="9525">
            <a:solidFill>
              <a:schemeClr val="accent6"/>
            </a:solidFill>
            <a:prstDash val="solid"/>
            <a:round/>
            <a:headEnd len="med" w="med" type="none"/>
            <a:tailEnd len="med" w="med" type="none"/>
          </a:ln>
        </p:spPr>
      </p:cxnSp>
      <p:sp>
        <p:nvSpPr>
          <p:cNvPr id="458" name="Google Shape;458;p50"/>
          <p:cNvSpPr txBox="1"/>
          <p:nvPr>
            <p:ph idx="1" type="subTitle"/>
          </p:nvPr>
        </p:nvSpPr>
        <p:spPr>
          <a:xfrm>
            <a:off x="467825" y="31886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Title</a:t>
            </a:r>
            <a:endParaRPr/>
          </a:p>
        </p:txBody>
      </p:sp>
      <p:sp>
        <p:nvSpPr>
          <p:cNvPr id="459" name="Google Shape;459;p50"/>
          <p:cNvSpPr txBox="1"/>
          <p:nvPr>
            <p:ph idx="2" type="body"/>
          </p:nvPr>
        </p:nvSpPr>
        <p:spPr>
          <a:xfrm>
            <a:off x="467825" y="3547988"/>
            <a:ext cx="2186700" cy="710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t>Lorem ipsum dolor sit amet, consectetur adipiscing elit, sed do eiusmod tempor</a:t>
            </a:r>
            <a:endParaRPr/>
          </a:p>
        </p:txBody>
      </p:sp>
      <p:sp>
        <p:nvSpPr>
          <p:cNvPr id="460" name="Google Shape;460;p50"/>
          <p:cNvSpPr txBox="1"/>
          <p:nvPr>
            <p:ph idx="3" type="subTitle"/>
          </p:nvPr>
        </p:nvSpPr>
        <p:spPr>
          <a:xfrm>
            <a:off x="3052450" y="31886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Title</a:t>
            </a:r>
            <a:endParaRPr/>
          </a:p>
        </p:txBody>
      </p:sp>
      <p:sp>
        <p:nvSpPr>
          <p:cNvPr id="461" name="Google Shape;461;p50"/>
          <p:cNvSpPr txBox="1"/>
          <p:nvPr>
            <p:ph idx="4" type="body"/>
          </p:nvPr>
        </p:nvSpPr>
        <p:spPr>
          <a:xfrm>
            <a:off x="3086850" y="3548000"/>
            <a:ext cx="2186700" cy="7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Lorem ipsum dolor sit amet, consectetur adipiscing elit, sed do eiusmod tempor</a:t>
            </a:r>
            <a:endParaRPr/>
          </a:p>
        </p:txBody>
      </p:sp>
      <p:sp>
        <p:nvSpPr>
          <p:cNvPr id="462" name="Google Shape;462;p50"/>
          <p:cNvSpPr txBox="1"/>
          <p:nvPr>
            <p:ph idx="5" type="subTitle"/>
          </p:nvPr>
        </p:nvSpPr>
        <p:spPr>
          <a:xfrm>
            <a:off x="5637075" y="3188600"/>
            <a:ext cx="21510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Title</a:t>
            </a:r>
            <a:endParaRPr/>
          </a:p>
        </p:txBody>
      </p:sp>
      <p:sp>
        <p:nvSpPr>
          <p:cNvPr id="463" name="Google Shape;463;p50"/>
          <p:cNvSpPr txBox="1"/>
          <p:nvPr>
            <p:ph idx="6" type="body"/>
          </p:nvPr>
        </p:nvSpPr>
        <p:spPr>
          <a:xfrm>
            <a:off x="5637075" y="3547988"/>
            <a:ext cx="2186700" cy="7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Lorem ipsum dolor sit amet, consectetur adipiscing elit, sed do eiusmod tempor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1"/>
          <p:cNvSpPr txBox="1"/>
          <p:nvPr>
            <p:ph type="title"/>
          </p:nvPr>
        </p:nvSpPr>
        <p:spPr>
          <a:xfrm>
            <a:off x="452575" y="596800"/>
            <a:ext cx="3954600" cy="13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Expansion</a:t>
            </a:r>
            <a:endParaRPr/>
          </a:p>
          <a:p>
            <a:pPr indent="0" lvl="0" marL="0" rtl="0" algn="l">
              <a:spcBef>
                <a:spcPts val="0"/>
              </a:spcBef>
              <a:spcAft>
                <a:spcPts val="0"/>
              </a:spcAft>
              <a:buClr>
                <a:schemeClr val="dk1"/>
              </a:buClr>
              <a:buSzPts val="1100"/>
              <a:buFont typeface="Arial"/>
              <a:buNone/>
            </a:pPr>
            <a:r>
              <a:rPr lang="en"/>
              <a:t>Strategy</a:t>
            </a:r>
            <a:endParaRPr/>
          </a:p>
        </p:txBody>
      </p:sp>
      <p:sp>
        <p:nvSpPr>
          <p:cNvPr id="469" name="Google Shape;469;p51"/>
          <p:cNvSpPr txBox="1"/>
          <p:nvPr>
            <p:ph idx="4294967295" type="body"/>
          </p:nvPr>
        </p:nvSpPr>
        <p:spPr>
          <a:xfrm>
            <a:off x="452575" y="1994850"/>
            <a:ext cx="2966100" cy="171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Lorem ipsum dolor sit amet, consectetur adipiscing elit, sed do eiusmod tempor incididunt ut labore et dolore magna aliqua. Lorem ipsum dolor sit amet, consectetur adipiscing elit, sed do eiusmod tempor incididunt ut labore et dolore magna aliqua.</a:t>
            </a:r>
            <a:endParaRPr/>
          </a:p>
        </p:txBody>
      </p:sp>
      <p:cxnSp>
        <p:nvCxnSpPr>
          <p:cNvPr id="470" name="Google Shape;470;p51"/>
          <p:cNvCxnSpPr/>
          <p:nvPr/>
        </p:nvCxnSpPr>
        <p:spPr>
          <a:xfrm flipH="1" rot="10800000">
            <a:off x="5746913" y="2011550"/>
            <a:ext cx="1759500" cy="1031700"/>
          </a:xfrm>
          <a:prstGeom prst="straightConnector1">
            <a:avLst/>
          </a:prstGeom>
          <a:noFill/>
          <a:ln cap="flat" cmpd="sng" w="19050">
            <a:solidFill>
              <a:schemeClr val="dk1"/>
            </a:solidFill>
            <a:prstDash val="solid"/>
            <a:round/>
            <a:headEnd len="med" w="med" type="none"/>
            <a:tailEnd len="med" w="med" type="none"/>
          </a:ln>
        </p:spPr>
      </p:cxnSp>
      <p:cxnSp>
        <p:nvCxnSpPr>
          <p:cNvPr id="471" name="Google Shape;471;p51"/>
          <p:cNvCxnSpPr/>
          <p:nvPr/>
        </p:nvCxnSpPr>
        <p:spPr>
          <a:xfrm rot="10800000">
            <a:off x="5745938" y="2034563"/>
            <a:ext cx="1760400" cy="1074600"/>
          </a:xfrm>
          <a:prstGeom prst="straightConnector1">
            <a:avLst/>
          </a:prstGeom>
          <a:noFill/>
          <a:ln cap="flat" cmpd="sng" w="19050">
            <a:solidFill>
              <a:schemeClr val="dk1"/>
            </a:solidFill>
            <a:prstDash val="solid"/>
            <a:round/>
            <a:headEnd len="med" w="med" type="none"/>
            <a:tailEnd len="med" w="med" type="none"/>
          </a:ln>
        </p:spPr>
      </p:cxnSp>
      <p:cxnSp>
        <p:nvCxnSpPr>
          <p:cNvPr id="472" name="Google Shape;472;p51"/>
          <p:cNvCxnSpPr>
            <a:stCxn id="473" idx="0"/>
            <a:endCxn id="474" idx="2"/>
          </p:cNvCxnSpPr>
          <p:nvPr/>
        </p:nvCxnSpPr>
        <p:spPr>
          <a:xfrm rot="10800000">
            <a:off x="6626062" y="1510093"/>
            <a:ext cx="0" cy="2123400"/>
          </a:xfrm>
          <a:prstGeom prst="straightConnector1">
            <a:avLst/>
          </a:prstGeom>
          <a:noFill/>
          <a:ln cap="flat" cmpd="sng" w="19050">
            <a:solidFill>
              <a:schemeClr val="dk1"/>
            </a:solidFill>
            <a:prstDash val="solid"/>
            <a:round/>
            <a:headEnd len="med" w="med" type="none"/>
            <a:tailEnd len="med" w="med" type="none"/>
          </a:ln>
        </p:spPr>
      </p:cxnSp>
      <p:sp>
        <p:nvSpPr>
          <p:cNvPr id="475" name="Google Shape;475;p51"/>
          <p:cNvSpPr/>
          <p:nvPr/>
        </p:nvSpPr>
        <p:spPr>
          <a:xfrm>
            <a:off x="5911450" y="1857041"/>
            <a:ext cx="1428900" cy="1429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Inter SemiBold"/>
                <a:ea typeface="Inter SemiBold"/>
                <a:cs typeface="Inter SemiBold"/>
                <a:sym typeface="Inter SemiBold"/>
              </a:rPr>
              <a:t>TITLE</a:t>
            </a:r>
            <a:endParaRPr sz="2000">
              <a:solidFill>
                <a:schemeClr val="lt1"/>
              </a:solidFill>
              <a:latin typeface="Inter SemiBold"/>
              <a:ea typeface="Inter SemiBold"/>
              <a:cs typeface="Inter SemiBold"/>
              <a:sym typeface="Inter SemiBold"/>
            </a:endParaRPr>
          </a:p>
          <a:p>
            <a:pPr indent="0" lvl="0" marL="0" rtl="0" algn="ctr">
              <a:spcBef>
                <a:spcPts val="0"/>
              </a:spcBef>
              <a:spcAft>
                <a:spcPts val="0"/>
              </a:spcAft>
              <a:buNone/>
            </a:pPr>
            <a:r>
              <a:rPr lang="en" sz="2000">
                <a:solidFill>
                  <a:schemeClr val="lt1"/>
                </a:solidFill>
                <a:latin typeface="Inter SemiBold"/>
                <a:ea typeface="Inter SemiBold"/>
                <a:cs typeface="Inter SemiBold"/>
                <a:sym typeface="Inter SemiBold"/>
              </a:rPr>
              <a:t>HERE</a:t>
            </a:r>
            <a:endParaRPr sz="2000">
              <a:solidFill>
                <a:schemeClr val="lt1"/>
              </a:solidFill>
              <a:latin typeface="Inter SemiBold"/>
              <a:ea typeface="Inter SemiBold"/>
              <a:cs typeface="Inter SemiBold"/>
              <a:sym typeface="Inter SemiBold"/>
            </a:endParaRPr>
          </a:p>
        </p:txBody>
      </p:sp>
      <p:sp>
        <p:nvSpPr>
          <p:cNvPr id="476" name="Google Shape;476;p51"/>
          <p:cNvSpPr/>
          <p:nvPr/>
        </p:nvSpPr>
        <p:spPr>
          <a:xfrm>
            <a:off x="7449836" y="1336518"/>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Lorem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Ipsum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Text</a:t>
            </a:r>
            <a:endParaRPr sz="1200">
              <a:solidFill>
                <a:schemeClr val="dk1"/>
              </a:solidFill>
              <a:latin typeface="Inter SemiBold"/>
              <a:ea typeface="Inter SemiBold"/>
              <a:cs typeface="Inter SemiBold"/>
              <a:sym typeface="Inter SemiBold"/>
            </a:endParaRPr>
          </a:p>
        </p:txBody>
      </p:sp>
      <p:sp>
        <p:nvSpPr>
          <p:cNvPr id="477" name="Google Shape;477;p51"/>
          <p:cNvSpPr/>
          <p:nvPr/>
        </p:nvSpPr>
        <p:spPr>
          <a:xfrm>
            <a:off x="4850013" y="1336373"/>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Lorem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Ipsum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Text</a:t>
            </a:r>
            <a:endParaRPr sz="1200">
              <a:solidFill>
                <a:schemeClr val="dk1"/>
              </a:solidFill>
              <a:latin typeface="Inter SemiBold"/>
              <a:ea typeface="Inter SemiBold"/>
              <a:cs typeface="Inter SemiBold"/>
              <a:sym typeface="Inter SemiBold"/>
            </a:endParaRPr>
          </a:p>
        </p:txBody>
      </p:sp>
      <p:sp>
        <p:nvSpPr>
          <p:cNvPr id="474" name="Google Shape;474;p51"/>
          <p:cNvSpPr/>
          <p:nvPr/>
        </p:nvSpPr>
        <p:spPr>
          <a:xfrm>
            <a:off x="6149896" y="557393"/>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Lorem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Ipsum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Text</a:t>
            </a:r>
            <a:endParaRPr sz="1200">
              <a:solidFill>
                <a:schemeClr val="dk1"/>
              </a:solidFill>
              <a:latin typeface="Inter SemiBold"/>
              <a:ea typeface="Inter SemiBold"/>
              <a:cs typeface="Inter SemiBold"/>
              <a:sym typeface="Inter SemiBold"/>
            </a:endParaRPr>
          </a:p>
        </p:txBody>
      </p:sp>
      <p:sp>
        <p:nvSpPr>
          <p:cNvPr id="478" name="Google Shape;478;p51"/>
          <p:cNvSpPr/>
          <p:nvPr/>
        </p:nvSpPr>
        <p:spPr>
          <a:xfrm>
            <a:off x="4873838" y="2817882"/>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Lorem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Ipsum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Text</a:t>
            </a:r>
            <a:endParaRPr sz="1200">
              <a:solidFill>
                <a:schemeClr val="dk1"/>
              </a:solidFill>
              <a:latin typeface="Inter SemiBold"/>
              <a:ea typeface="Inter SemiBold"/>
              <a:cs typeface="Inter SemiBold"/>
              <a:sym typeface="Inter SemiBold"/>
            </a:endParaRPr>
          </a:p>
        </p:txBody>
      </p:sp>
      <p:sp>
        <p:nvSpPr>
          <p:cNvPr id="479" name="Google Shape;479;p51"/>
          <p:cNvSpPr/>
          <p:nvPr/>
        </p:nvSpPr>
        <p:spPr>
          <a:xfrm>
            <a:off x="7464509" y="2817885"/>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Lorem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Ipsum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Text</a:t>
            </a:r>
            <a:endParaRPr sz="1200">
              <a:solidFill>
                <a:schemeClr val="dk1"/>
              </a:solidFill>
              <a:latin typeface="Inter SemiBold"/>
              <a:ea typeface="Inter SemiBold"/>
              <a:cs typeface="Inter SemiBold"/>
              <a:sym typeface="Inter SemiBold"/>
            </a:endParaRPr>
          </a:p>
        </p:txBody>
      </p:sp>
      <p:sp>
        <p:nvSpPr>
          <p:cNvPr id="473" name="Google Shape;473;p51"/>
          <p:cNvSpPr/>
          <p:nvPr/>
        </p:nvSpPr>
        <p:spPr>
          <a:xfrm>
            <a:off x="6149812" y="3633493"/>
            <a:ext cx="952500" cy="9528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Lorem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Ipsum</a:t>
            </a:r>
            <a:endParaRPr sz="12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dk1"/>
                </a:solidFill>
                <a:latin typeface="Inter SemiBold"/>
                <a:ea typeface="Inter SemiBold"/>
                <a:cs typeface="Inter SemiBold"/>
                <a:sym typeface="Inter SemiBold"/>
              </a:rPr>
              <a:t>Text</a:t>
            </a:r>
            <a:endParaRPr sz="1200">
              <a:solidFill>
                <a:schemeClr val="dk1"/>
              </a:solidFill>
              <a:latin typeface="Inter SemiBold"/>
              <a:ea typeface="Inter SemiBold"/>
              <a:cs typeface="Inter SemiBold"/>
              <a:sym typeface="Inter SemiBold"/>
            </a:endParaRPr>
          </a:p>
        </p:txBody>
      </p:sp>
      <p:sp>
        <p:nvSpPr>
          <p:cNvPr id="480" name="Google Shape;480;p51"/>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2"/>
          <p:cNvSpPr txBox="1"/>
          <p:nvPr>
            <p:ph type="title"/>
          </p:nvPr>
        </p:nvSpPr>
        <p:spPr>
          <a:xfrm>
            <a:off x="1188138" y="542225"/>
            <a:ext cx="6767700" cy="87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a:p>
            <a:pPr indent="0" lvl="0" marL="0" rtl="0" algn="l">
              <a:spcBef>
                <a:spcPts val="0"/>
              </a:spcBef>
              <a:spcAft>
                <a:spcPts val="0"/>
              </a:spcAft>
              <a:buNone/>
            </a:pPr>
            <a:r>
              <a:t/>
            </a:r>
            <a:endParaRPr/>
          </a:p>
        </p:txBody>
      </p:sp>
      <p:pic>
        <p:nvPicPr>
          <p:cNvPr id="486" name="Google Shape;486;p52" title="cartoon-man-wearing-glasses.jpg"/>
          <p:cNvPicPr preferRelativeResize="0"/>
          <p:nvPr/>
        </p:nvPicPr>
        <p:blipFill>
          <a:blip r:embed="rId3">
            <a:alphaModFix/>
          </a:blip>
          <a:stretch>
            <a:fillRect/>
          </a:stretch>
        </p:blipFill>
        <p:spPr>
          <a:xfrm>
            <a:off x="260650" y="1133725"/>
            <a:ext cx="8653952" cy="3496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3" title="image.jpeg"/>
          <p:cNvPicPr preferRelativeResize="0"/>
          <p:nvPr>
            <p:ph idx="2" type="pic"/>
          </p:nvPr>
        </p:nvPicPr>
        <p:blipFill rotWithShape="1">
          <a:blip r:embed="rId3">
            <a:alphaModFix/>
          </a:blip>
          <a:srcRect b="29940" l="0" r="0" t="29936"/>
          <a:stretch/>
        </p:blipFill>
        <p:spPr>
          <a:xfrm>
            <a:off x="213750" y="586950"/>
            <a:ext cx="8701800" cy="2327100"/>
          </a:xfrm>
          <a:prstGeom prst="roundRect">
            <a:avLst>
              <a:gd fmla="val 16667" name="adj"/>
            </a:avLst>
          </a:prstGeom>
        </p:spPr>
      </p:pic>
      <p:sp>
        <p:nvSpPr>
          <p:cNvPr id="492" name="Google Shape;492;p53"/>
          <p:cNvSpPr txBox="1"/>
          <p:nvPr/>
        </p:nvSpPr>
        <p:spPr>
          <a:xfrm>
            <a:off x="2464350" y="3286025"/>
            <a:ext cx="4215300" cy="628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4200">
                <a:solidFill>
                  <a:schemeClr val="lt1"/>
                </a:solidFill>
                <a:latin typeface="Inter"/>
                <a:ea typeface="Inter"/>
                <a:cs typeface="Inter"/>
                <a:sym typeface="Inter"/>
              </a:rPr>
              <a:t>THANK YOU :D</a:t>
            </a:r>
            <a:endParaRPr b="1" sz="4200">
              <a:solidFill>
                <a:schemeClr val="lt1"/>
              </a:solidFill>
              <a:latin typeface="Inter"/>
              <a:ea typeface="Inter"/>
              <a:cs typeface="Inter"/>
              <a:sym typeface="Inter"/>
            </a:endParaRPr>
          </a:p>
        </p:txBody>
      </p:sp>
      <p:sp>
        <p:nvSpPr>
          <p:cNvPr id="493" name="Google Shape;493;p53"/>
          <p:cNvSpPr txBox="1"/>
          <p:nvPr/>
        </p:nvSpPr>
        <p:spPr>
          <a:xfrm>
            <a:off x="213750" y="3914225"/>
            <a:ext cx="8701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Inter SemiBold"/>
                <a:ea typeface="Inter SemiBold"/>
                <a:cs typeface="Inter SemiBold"/>
                <a:sym typeface="Inter SemiBold"/>
              </a:rPr>
              <a:t>Ice Cold Justice Served by Inspector Penguin!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2"/>
          <p:cNvSpPr txBox="1"/>
          <p:nvPr>
            <p:ph idx="1" type="subTitle"/>
          </p:nvPr>
        </p:nvSpPr>
        <p:spPr>
          <a:xfrm>
            <a:off x="604975" y="3055900"/>
            <a:ext cx="1607400" cy="66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ALEX PANYADETH</a:t>
            </a:r>
            <a:endParaRPr/>
          </a:p>
        </p:txBody>
      </p:sp>
      <p:sp>
        <p:nvSpPr>
          <p:cNvPr id="347" name="Google Shape;347;p42"/>
          <p:cNvSpPr txBox="1"/>
          <p:nvPr>
            <p:ph idx="2" type="body"/>
          </p:nvPr>
        </p:nvSpPr>
        <p:spPr>
          <a:xfrm>
            <a:off x="556525" y="3713425"/>
            <a:ext cx="1704300" cy="87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MASTERMIND</a:t>
            </a:r>
            <a:endParaRPr/>
          </a:p>
        </p:txBody>
      </p:sp>
      <p:sp>
        <p:nvSpPr>
          <p:cNvPr id="348" name="Google Shape;348;p42"/>
          <p:cNvSpPr txBox="1"/>
          <p:nvPr>
            <p:ph idx="3" type="subTitle"/>
          </p:nvPr>
        </p:nvSpPr>
        <p:spPr>
          <a:xfrm>
            <a:off x="3885400" y="3055900"/>
            <a:ext cx="1466400" cy="66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JASON VAZ</a:t>
            </a:r>
            <a:endParaRPr/>
          </a:p>
        </p:txBody>
      </p:sp>
      <p:sp>
        <p:nvSpPr>
          <p:cNvPr id="349" name="Google Shape;349;p42"/>
          <p:cNvSpPr txBox="1"/>
          <p:nvPr>
            <p:ph idx="4" type="body"/>
          </p:nvPr>
        </p:nvSpPr>
        <p:spPr>
          <a:xfrm>
            <a:off x="3790625" y="3713425"/>
            <a:ext cx="1704300" cy="87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lang="en"/>
              <a:t>TECH GURU</a:t>
            </a:r>
            <a:endParaRPr/>
          </a:p>
          <a:p>
            <a:pPr indent="0" lvl="0" marL="0" rtl="0" algn="ctr">
              <a:spcBef>
                <a:spcPts val="0"/>
              </a:spcBef>
              <a:spcAft>
                <a:spcPts val="0"/>
              </a:spcAft>
              <a:buNone/>
            </a:pPr>
            <a:r>
              <a:t/>
            </a:r>
            <a:endParaRPr/>
          </a:p>
        </p:txBody>
      </p:sp>
      <p:sp>
        <p:nvSpPr>
          <p:cNvPr id="350" name="Google Shape;350;p42"/>
          <p:cNvSpPr txBox="1"/>
          <p:nvPr>
            <p:ph idx="5" type="subTitle"/>
          </p:nvPr>
        </p:nvSpPr>
        <p:spPr>
          <a:xfrm>
            <a:off x="7024725" y="3055900"/>
            <a:ext cx="1536900" cy="66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SAHIL MALHOTRA</a:t>
            </a:r>
            <a:endParaRPr/>
          </a:p>
        </p:txBody>
      </p:sp>
      <p:sp>
        <p:nvSpPr>
          <p:cNvPr id="351" name="Google Shape;351;p42"/>
          <p:cNvSpPr txBox="1"/>
          <p:nvPr>
            <p:ph idx="6" type="body"/>
          </p:nvPr>
        </p:nvSpPr>
        <p:spPr>
          <a:xfrm>
            <a:off x="6905776" y="3713425"/>
            <a:ext cx="1704300" cy="87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lang="en"/>
              <a:t>EL PAPI</a:t>
            </a:r>
            <a:endParaRPr/>
          </a:p>
          <a:p>
            <a:pPr indent="0" lvl="0" marL="0" rtl="0" algn="ctr">
              <a:spcBef>
                <a:spcPts val="0"/>
              </a:spcBef>
              <a:spcAft>
                <a:spcPts val="0"/>
              </a:spcAft>
              <a:buNone/>
            </a:pPr>
            <a:r>
              <a:t/>
            </a:r>
            <a:endParaRPr/>
          </a:p>
        </p:txBody>
      </p:sp>
      <p:sp>
        <p:nvSpPr>
          <p:cNvPr id="352" name="Google Shape;352;p42"/>
          <p:cNvSpPr txBox="1"/>
          <p:nvPr>
            <p:ph type="title"/>
          </p:nvPr>
        </p:nvSpPr>
        <p:spPr>
          <a:xfrm>
            <a:off x="1188150" y="623650"/>
            <a:ext cx="67677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 THE TEAM</a:t>
            </a:r>
            <a:endParaRPr/>
          </a:p>
        </p:txBody>
      </p:sp>
      <p:pic>
        <p:nvPicPr>
          <p:cNvPr id="353" name="Google Shape;353;p42" title="side-view-kid-with-laptop.jpg"/>
          <p:cNvPicPr preferRelativeResize="0"/>
          <p:nvPr/>
        </p:nvPicPr>
        <p:blipFill>
          <a:blip r:embed="rId3">
            <a:alphaModFix/>
          </a:blip>
          <a:stretch>
            <a:fillRect/>
          </a:stretch>
        </p:blipFill>
        <p:spPr>
          <a:xfrm>
            <a:off x="640225" y="1457350"/>
            <a:ext cx="1536900" cy="1607398"/>
          </a:xfrm>
          <a:prstGeom prst="rect">
            <a:avLst/>
          </a:prstGeom>
          <a:noFill/>
          <a:ln>
            <a:noFill/>
          </a:ln>
        </p:spPr>
      </p:pic>
      <p:pic>
        <p:nvPicPr>
          <p:cNvPr id="354" name="Google Shape;354;p42" title="funny-image-with-model-posing.jpg"/>
          <p:cNvPicPr preferRelativeResize="0"/>
          <p:nvPr/>
        </p:nvPicPr>
        <p:blipFill>
          <a:blip r:embed="rId4">
            <a:alphaModFix/>
          </a:blip>
          <a:stretch>
            <a:fillRect/>
          </a:stretch>
        </p:blipFill>
        <p:spPr>
          <a:xfrm>
            <a:off x="6905775" y="1457350"/>
            <a:ext cx="1704301" cy="1607398"/>
          </a:xfrm>
          <a:prstGeom prst="rect">
            <a:avLst/>
          </a:prstGeom>
          <a:noFill/>
          <a:ln>
            <a:noFill/>
          </a:ln>
        </p:spPr>
      </p:pic>
      <p:pic>
        <p:nvPicPr>
          <p:cNvPr id="355" name="Google Shape;355;p42" title="portrait-baby-frowning.jpg"/>
          <p:cNvPicPr preferRelativeResize="0"/>
          <p:nvPr/>
        </p:nvPicPr>
        <p:blipFill>
          <a:blip r:embed="rId5">
            <a:alphaModFix/>
          </a:blip>
          <a:stretch>
            <a:fillRect/>
          </a:stretch>
        </p:blipFill>
        <p:spPr>
          <a:xfrm>
            <a:off x="3797225" y="1457350"/>
            <a:ext cx="1607400" cy="1607398"/>
          </a:xfrm>
          <a:prstGeom prst="rect">
            <a:avLst/>
          </a:prstGeom>
          <a:noFill/>
          <a:ln>
            <a:noFill/>
          </a:ln>
        </p:spPr>
      </p:pic>
      <p:sp>
        <p:nvSpPr>
          <p:cNvPr id="356" name="Google Shape;356;p42"/>
          <p:cNvSpPr txBox="1"/>
          <p:nvPr>
            <p:ph idx="4294967295" type="title"/>
          </p:nvPr>
        </p:nvSpPr>
        <p:spPr>
          <a:xfrm>
            <a:off x="640225" y="4153000"/>
            <a:ext cx="7969800" cy="43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1"/>
                </a:solidFill>
              </a:rPr>
              <a:t>Teamwork Makes the Dream Work!</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2" name="Google Shape;362;p43" title="cartoon-animated-penguin-with-police-officer-outfit.jpg"/>
          <p:cNvPicPr preferRelativeResize="0"/>
          <p:nvPr>
            <p:ph idx="3" type="pic"/>
          </p:nvPr>
        </p:nvPicPr>
        <p:blipFill rotWithShape="1">
          <a:blip r:embed="rId3">
            <a:alphaModFix/>
          </a:blip>
          <a:srcRect b="0" l="8888" r="8888" t="0"/>
          <a:stretch/>
        </p:blipFill>
        <p:spPr>
          <a:xfrm>
            <a:off x="5039775" y="196800"/>
            <a:ext cx="3905400" cy="4749900"/>
          </a:xfrm>
          <a:prstGeom prst="roundRect">
            <a:avLst>
              <a:gd fmla="val 16667" name="adj"/>
            </a:avLst>
          </a:prstGeom>
        </p:spPr>
      </p:pic>
      <p:sp>
        <p:nvSpPr>
          <p:cNvPr id="363" name="Google Shape;363;p43"/>
          <p:cNvSpPr txBox="1"/>
          <p:nvPr>
            <p:ph idx="2" type="title"/>
          </p:nvPr>
        </p:nvSpPr>
        <p:spPr>
          <a:xfrm>
            <a:off x="71475" y="3975025"/>
            <a:ext cx="4968300" cy="6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Keeping It Cool While Unfreezing the Truth!</a:t>
            </a:r>
            <a:endParaRPr/>
          </a:p>
        </p:txBody>
      </p:sp>
      <p:sp>
        <p:nvSpPr>
          <p:cNvPr id="364" name="Google Shape;364;p43"/>
          <p:cNvSpPr txBox="1"/>
          <p:nvPr>
            <p:ph type="title"/>
          </p:nvPr>
        </p:nvSpPr>
        <p:spPr>
          <a:xfrm>
            <a:off x="450850" y="596800"/>
            <a:ext cx="6127500" cy="14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Financial Results </a:t>
            </a:r>
            <a:endParaRPr/>
          </a:p>
          <a:p>
            <a:pPr indent="0" lvl="0" marL="0" rtl="0" algn="l">
              <a:spcBef>
                <a:spcPts val="0"/>
              </a:spcBef>
              <a:spcAft>
                <a:spcPts val="0"/>
              </a:spcAft>
              <a:buClr>
                <a:schemeClr val="dk1"/>
              </a:buClr>
              <a:buSzPts val="1100"/>
              <a:buFont typeface="Arial"/>
              <a:buNone/>
            </a:pPr>
            <a:r>
              <a:rPr lang="en"/>
              <a:t>In 20XX</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type="title"/>
          </p:nvPr>
        </p:nvSpPr>
        <p:spPr>
          <a:xfrm>
            <a:off x="450850" y="596800"/>
            <a:ext cx="6127500" cy="14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Financial Results </a:t>
            </a:r>
            <a:endParaRPr/>
          </a:p>
          <a:p>
            <a:pPr indent="0" lvl="0" marL="0" rtl="0" algn="l">
              <a:spcBef>
                <a:spcPts val="0"/>
              </a:spcBef>
              <a:spcAft>
                <a:spcPts val="0"/>
              </a:spcAft>
              <a:buClr>
                <a:schemeClr val="dk1"/>
              </a:buClr>
              <a:buSzPts val="1100"/>
              <a:buFont typeface="Arial"/>
              <a:buNone/>
            </a:pPr>
            <a:r>
              <a:rPr lang="en"/>
              <a:t>In 20XX</a:t>
            </a:r>
            <a:endParaRPr/>
          </a:p>
        </p:txBody>
      </p:sp>
      <p:sp>
        <p:nvSpPr>
          <p:cNvPr id="370" name="Google Shape;370;p44"/>
          <p:cNvSpPr txBox="1"/>
          <p:nvPr>
            <p:ph idx="1" type="body"/>
          </p:nvPr>
        </p:nvSpPr>
        <p:spPr>
          <a:xfrm>
            <a:off x="560525" y="3774675"/>
            <a:ext cx="3552600" cy="9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p:txBody>
      </p:sp>
      <p:sp>
        <p:nvSpPr>
          <p:cNvPr id="371" name="Google Shape;371;p44"/>
          <p:cNvSpPr txBox="1"/>
          <p:nvPr>
            <p:ph idx="2" type="body"/>
          </p:nvPr>
        </p:nvSpPr>
        <p:spPr>
          <a:xfrm>
            <a:off x="4113125" y="3774675"/>
            <a:ext cx="3552600" cy="9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Lorem ipsum dolor sit amet, consectetur adipiscing elit.</a:t>
            </a:r>
            <a:endParaRPr/>
          </a:p>
        </p:txBody>
      </p:sp>
      <p:sp>
        <p:nvSpPr>
          <p:cNvPr id="372" name="Google Shape;372;p44"/>
          <p:cNvSpPr/>
          <p:nvPr/>
        </p:nvSpPr>
        <p:spPr>
          <a:xfrm>
            <a:off x="6578409" y="1868450"/>
            <a:ext cx="1503600" cy="1503600"/>
          </a:xfrm>
          <a:prstGeom prst="flowChartConnector">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dk2"/>
                </a:solidFill>
                <a:latin typeface="Inter"/>
                <a:ea typeface="Inter"/>
                <a:cs typeface="Inter"/>
                <a:sym typeface="Inter"/>
              </a:rPr>
              <a:t>TEXT</a:t>
            </a:r>
            <a:br>
              <a:rPr lang="en" sz="1600">
                <a:solidFill>
                  <a:schemeClr val="dk2"/>
                </a:solidFill>
                <a:latin typeface="Inter"/>
                <a:ea typeface="Inter"/>
                <a:cs typeface="Inter"/>
                <a:sym typeface="Inter"/>
              </a:rPr>
            </a:br>
            <a:r>
              <a:rPr lang="en" sz="3100">
                <a:solidFill>
                  <a:schemeClr val="dk2"/>
                </a:solidFill>
                <a:latin typeface="Inter SemiBold"/>
                <a:ea typeface="Inter SemiBold"/>
                <a:cs typeface="Inter SemiBold"/>
                <a:sym typeface="Inter SemiBold"/>
              </a:rPr>
              <a:t>00%</a:t>
            </a:r>
            <a:endParaRPr sz="3100">
              <a:solidFill>
                <a:schemeClr val="dk2"/>
              </a:solidFill>
              <a:latin typeface="Inter SemiBold"/>
              <a:ea typeface="Inter SemiBold"/>
              <a:cs typeface="Inter SemiBold"/>
              <a:sym typeface="Inter SemiBold"/>
            </a:endParaRPr>
          </a:p>
        </p:txBody>
      </p:sp>
      <p:sp>
        <p:nvSpPr>
          <p:cNvPr id="373" name="Google Shape;373;p44"/>
          <p:cNvSpPr/>
          <p:nvPr/>
        </p:nvSpPr>
        <p:spPr>
          <a:xfrm>
            <a:off x="603486" y="2076678"/>
            <a:ext cx="1087200" cy="1087200"/>
          </a:xfrm>
          <a:prstGeom prst="flowChartConnector">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lt1"/>
                </a:solidFill>
                <a:latin typeface="Inter"/>
                <a:ea typeface="Inter"/>
                <a:cs typeface="Inter"/>
                <a:sym typeface="Inter"/>
              </a:rPr>
              <a:t>TEXT</a:t>
            </a:r>
            <a:endParaRPr sz="1600">
              <a:solidFill>
                <a:schemeClr val="lt1"/>
              </a:solidFill>
              <a:latin typeface="Inter"/>
              <a:ea typeface="Inter"/>
              <a:cs typeface="Inter"/>
              <a:sym typeface="Inter"/>
            </a:endParaRPr>
          </a:p>
          <a:p>
            <a:pPr indent="0" lvl="0" marL="0" rtl="0" algn="ctr">
              <a:spcBef>
                <a:spcPts val="0"/>
              </a:spcBef>
              <a:spcAft>
                <a:spcPts val="0"/>
              </a:spcAft>
              <a:buNone/>
            </a:pPr>
            <a:r>
              <a:rPr lang="en" sz="2200">
                <a:solidFill>
                  <a:schemeClr val="lt1"/>
                </a:solidFill>
                <a:latin typeface="Inter"/>
                <a:ea typeface="Inter"/>
                <a:cs typeface="Inter"/>
                <a:sym typeface="Inter"/>
              </a:rPr>
              <a:t>00%</a:t>
            </a:r>
            <a:endParaRPr sz="2200">
              <a:solidFill>
                <a:schemeClr val="lt1"/>
              </a:solidFill>
              <a:latin typeface="Inter"/>
              <a:ea typeface="Inter"/>
              <a:cs typeface="Inter"/>
              <a:sym typeface="Inter"/>
            </a:endParaRPr>
          </a:p>
        </p:txBody>
      </p:sp>
      <p:sp>
        <p:nvSpPr>
          <p:cNvPr id="374" name="Google Shape;374;p44"/>
          <p:cNvSpPr/>
          <p:nvPr/>
        </p:nvSpPr>
        <p:spPr>
          <a:xfrm>
            <a:off x="2097233" y="2076678"/>
            <a:ext cx="1087200" cy="1087200"/>
          </a:xfrm>
          <a:prstGeom prst="flowChartConnector">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lt1"/>
                </a:solidFill>
                <a:latin typeface="Inter"/>
                <a:ea typeface="Inter"/>
                <a:cs typeface="Inter"/>
                <a:sym typeface="Inter"/>
              </a:rPr>
              <a:t>TEXT</a:t>
            </a:r>
            <a:endParaRPr sz="1600">
              <a:solidFill>
                <a:schemeClr val="lt1"/>
              </a:solidFill>
              <a:latin typeface="Inter"/>
              <a:ea typeface="Inter"/>
              <a:cs typeface="Inter"/>
              <a:sym typeface="Inter"/>
            </a:endParaRPr>
          </a:p>
          <a:p>
            <a:pPr indent="0" lvl="0" marL="0" rtl="0" algn="ctr">
              <a:spcBef>
                <a:spcPts val="0"/>
              </a:spcBef>
              <a:spcAft>
                <a:spcPts val="0"/>
              </a:spcAft>
              <a:buNone/>
            </a:pPr>
            <a:r>
              <a:rPr lang="en" sz="2200">
                <a:solidFill>
                  <a:schemeClr val="lt1"/>
                </a:solidFill>
                <a:latin typeface="Inter"/>
                <a:ea typeface="Inter"/>
                <a:cs typeface="Inter"/>
                <a:sym typeface="Inter"/>
              </a:rPr>
              <a:t>00%</a:t>
            </a:r>
            <a:endParaRPr sz="2200">
              <a:solidFill>
                <a:schemeClr val="lt1"/>
              </a:solidFill>
              <a:latin typeface="Inter"/>
              <a:ea typeface="Inter"/>
              <a:cs typeface="Inter"/>
              <a:sym typeface="Inter"/>
            </a:endParaRPr>
          </a:p>
        </p:txBody>
      </p:sp>
      <p:sp>
        <p:nvSpPr>
          <p:cNvPr id="375" name="Google Shape;375;p44"/>
          <p:cNvSpPr/>
          <p:nvPr/>
        </p:nvSpPr>
        <p:spPr>
          <a:xfrm>
            <a:off x="3590980" y="2076678"/>
            <a:ext cx="1087200" cy="1087200"/>
          </a:xfrm>
          <a:prstGeom prst="flowChartConnector">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lt1"/>
                </a:solidFill>
                <a:latin typeface="Inter"/>
                <a:ea typeface="Inter"/>
                <a:cs typeface="Inter"/>
                <a:sym typeface="Inter"/>
              </a:rPr>
              <a:t>TEXT</a:t>
            </a:r>
            <a:endParaRPr sz="1600">
              <a:solidFill>
                <a:schemeClr val="lt1"/>
              </a:solidFill>
              <a:latin typeface="Inter"/>
              <a:ea typeface="Inter"/>
              <a:cs typeface="Inter"/>
              <a:sym typeface="Inter"/>
            </a:endParaRPr>
          </a:p>
          <a:p>
            <a:pPr indent="0" lvl="0" marL="0" rtl="0" algn="ctr">
              <a:spcBef>
                <a:spcPts val="0"/>
              </a:spcBef>
              <a:spcAft>
                <a:spcPts val="0"/>
              </a:spcAft>
              <a:buNone/>
            </a:pPr>
            <a:r>
              <a:rPr lang="en" sz="2200">
                <a:solidFill>
                  <a:schemeClr val="lt1"/>
                </a:solidFill>
                <a:latin typeface="Inter"/>
                <a:ea typeface="Inter"/>
                <a:cs typeface="Inter"/>
                <a:sym typeface="Inter"/>
              </a:rPr>
              <a:t>00%</a:t>
            </a:r>
            <a:endParaRPr sz="2200">
              <a:solidFill>
                <a:schemeClr val="lt1"/>
              </a:solidFill>
              <a:latin typeface="Inter"/>
              <a:ea typeface="Inter"/>
              <a:cs typeface="Inter"/>
              <a:sym typeface="Inter"/>
            </a:endParaRPr>
          </a:p>
        </p:txBody>
      </p:sp>
      <p:sp>
        <p:nvSpPr>
          <p:cNvPr id="376" name="Google Shape;376;p44"/>
          <p:cNvSpPr/>
          <p:nvPr/>
        </p:nvSpPr>
        <p:spPr>
          <a:xfrm>
            <a:off x="5084727" y="2076678"/>
            <a:ext cx="1087200" cy="1087200"/>
          </a:xfrm>
          <a:prstGeom prst="flowChartConnector">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lt1"/>
                </a:solidFill>
                <a:latin typeface="Inter"/>
                <a:ea typeface="Inter"/>
                <a:cs typeface="Inter"/>
                <a:sym typeface="Inter"/>
              </a:rPr>
              <a:t>TEXT</a:t>
            </a:r>
            <a:endParaRPr sz="1600">
              <a:solidFill>
                <a:schemeClr val="lt1"/>
              </a:solidFill>
              <a:latin typeface="Inter"/>
              <a:ea typeface="Inter"/>
              <a:cs typeface="Inter"/>
              <a:sym typeface="Inter"/>
            </a:endParaRPr>
          </a:p>
          <a:p>
            <a:pPr indent="0" lvl="0" marL="0" rtl="0" algn="ctr">
              <a:spcBef>
                <a:spcPts val="0"/>
              </a:spcBef>
              <a:spcAft>
                <a:spcPts val="0"/>
              </a:spcAft>
              <a:buNone/>
            </a:pPr>
            <a:r>
              <a:rPr lang="en" sz="2200">
                <a:solidFill>
                  <a:schemeClr val="lt1"/>
                </a:solidFill>
                <a:latin typeface="Inter"/>
                <a:ea typeface="Inter"/>
                <a:cs typeface="Inter"/>
                <a:sym typeface="Inter"/>
              </a:rPr>
              <a:t>00%</a:t>
            </a:r>
            <a:endParaRPr sz="2200">
              <a:solidFill>
                <a:schemeClr val="lt1"/>
              </a:solidFill>
              <a:latin typeface="Inter"/>
              <a:ea typeface="Inter"/>
              <a:cs typeface="Inter"/>
              <a:sym typeface="Inter"/>
            </a:endParaRPr>
          </a:p>
        </p:txBody>
      </p:sp>
      <p:sp>
        <p:nvSpPr>
          <p:cNvPr id="377" name="Google Shape;377;p44"/>
          <p:cNvSpPr txBox="1"/>
          <p:nvPr/>
        </p:nvSpPr>
        <p:spPr>
          <a:xfrm>
            <a:off x="705036" y="3265713"/>
            <a:ext cx="884100" cy="330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950">
                <a:solidFill>
                  <a:schemeClr val="lt2"/>
                </a:solidFill>
                <a:latin typeface="Inter SemiBold"/>
                <a:ea typeface="Inter SemiBold"/>
                <a:cs typeface="Inter SemiBold"/>
                <a:sym typeface="Inter SemiBold"/>
              </a:rPr>
              <a:t>TEXT HERE</a:t>
            </a:r>
            <a:endParaRPr sz="950">
              <a:solidFill>
                <a:schemeClr val="lt2"/>
              </a:solidFill>
              <a:latin typeface="Inter SemiBold"/>
              <a:ea typeface="Inter SemiBold"/>
              <a:cs typeface="Inter SemiBold"/>
              <a:sym typeface="Inter SemiBold"/>
            </a:endParaRPr>
          </a:p>
        </p:txBody>
      </p:sp>
      <p:sp>
        <p:nvSpPr>
          <p:cNvPr id="378" name="Google Shape;378;p44"/>
          <p:cNvSpPr txBox="1"/>
          <p:nvPr/>
        </p:nvSpPr>
        <p:spPr>
          <a:xfrm>
            <a:off x="2097300" y="3262950"/>
            <a:ext cx="1087200" cy="330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950">
                <a:solidFill>
                  <a:schemeClr val="lt2"/>
                </a:solidFill>
                <a:latin typeface="Inter SemiBold"/>
                <a:ea typeface="Inter SemiBold"/>
                <a:cs typeface="Inter SemiBold"/>
                <a:sym typeface="Inter SemiBold"/>
              </a:rPr>
              <a:t>TEXT HERE</a:t>
            </a:r>
            <a:endParaRPr sz="950">
              <a:solidFill>
                <a:schemeClr val="lt2"/>
              </a:solidFill>
              <a:latin typeface="Inter SemiBold"/>
              <a:ea typeface="Inter SemiBold"/>
              <a:cs typeface="Inter SemiBold"/>
              <a:sym typeface="Inter SemiBold"/>
            </a:endParaRPr>
          </a:p>
        </p:txBody>
      </p:sp>
      <p:sp>
        <p:nvSpPr>
          <p:cNvPr id="379" name="Google Shape;379;p44"/>
          <p:cNvSpPr txBox="1"/>
          <p:nvPr/>
        </p:nvSpPr>
        <p:spPr>
          <a:xfrm>
            <a:off x="3590975" y="3262950"/>
            <a:ext cx="1087200" cy="330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950">
                <a:solidFill>
                  <a:schemeClr val="lt2"/>
                </a:solidFill>
                <a:latin typeface="Inter SemiBold"/>
                <a:ea typeface="Inter SemiBold"/>
                <a:cs typeface="Inter SemiBold"/>
                <a:sym typeface="Inter SemiBold"/>
              </a:rPr>
              <a:t>TEXT HERE</a:t>
            </a:r>
            <a:endParaRPr sz="950">
              <a:solidFill>
                <a:schemeClr val="lt2"/>
              </a:solidFill>
              <a:latin typeface="Inter SemiBold"/>
              <a:ea typeface="Inter SemiBold"/>
              <a:cs typeface="Inter SemiBold"/>
              <a:sym typeface="Inter SemiBold"/>
            </a:endParaRPr>
          </a:p>
        </p:txBody>
      </p:sp>
      <p:sp>
        <p:nvSpPr>
          <p:cNvPr id="380" name="Google Shape;380;p44"/>
          <p:cNvSpPr txBox="1"/>
          <p:nvPr/>
        </p:nvSpPr>
        <p:spPr>
          <a:xfrm>
            <a:off x="5084725" y="3262950"/>
            <a:ext cx="1087200" cy="330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950">
                <a:solidFill>
                  <a:schemeClr val="lt2"/>
                </a:solidFill>
                <a:latin typeface="Inter SemiBold"/>
                <a:ea typeface="Inter SemiBold"/>
                <a:cs typeface="Inter SemiBold"/>
                <a:sym typeface="Inter SemiBold"/>
              </a:rPr>
              <a:t>TEXT HERE</a:t>
            </a:r>
            <a:endParaRPr sz="950">
              <a:solidFill>
                <a:schemeClr val="lt2"/>
              </a:solidFill>
              <a:latin typeface="Inter SemiBold"/>
              <a:ea typeface="Inter SemiBold"/>
              <a:cs typeface="Inter SemiBold"/>
              <a:sym typeface="Inter SemiBold"/>
            </a:endParaRPr>
          </a:p>
        </p:txBody>
      </p:sp>
      <p:sp>
        <p:nvSpPr>
          <p:cNvPr id="381" name="Google Shape;381;p44"/>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5" title="view-cartoon-animated-3d-penguin (2).jpg"/>
          <p:cNvPicPr preferRelativeResize="0"/>
          <p:nvPr>
            <p:ph idx="2" type="pic"/>
          </p:nvPr>
        </p:nvPicPr>
        <p:blipFill rotWithShape="1">
          <a:blip r:embed="rId3">
            <a:alphaModFix/>
          </a:blip>
          <a:srcRect b="0" l="23831" r="23826" t="0"/>
          <a:stretch/>
        </p:blipFill>
        <p:spPr>
          <a:xfrm>
            <a:off x="6445900" y="626975"/>
            <a:ext cx="1932900" cy="2070000"/>
          </a:xfrm>
          <a:prstGeom prst="roundRect">
            <a:avLst>
              <a:gd fmla="val 16667" name="adj"/>
            </a:avLst>
          </a:prstGeom>
        </p:spPr>
      </p:pic>
      <p:pic>
        <p:nvPicPr>
          <p:cNvPr id="387" name="Google Shape;387;p45" title="view-cartoon-animated-3d-penguin.jpg"/>
          <p:cNvPicPr preferRelativeResize="0"/>
          <p:nvPr>
            <p:ph idx="3" type="pic"/>
          </p:nvPr>
        </p:nvPicPr>
        <p:blipFill rotWithShape="1">
          <a:blip r:embed="rId4">
            <a:alphaModFix/>
          </a:blip>
          <a:srcRect b="0" l="23831" r="23826" t="0"/>
          <a:stretch/>
        </p:blipFill>
        <p:spPr>
          <a:xfrm>
            <a:off x="4210025" y="626975"/>
            <a:ext cx="1932900" cy="2070000"/>
          </a:xfrm>
          <a:prstGeom prst="roundRect">
            <a:avLst>
              <a:gd fmla="val 16667" name="adj"/>
            </a:avLst>
          </a:prstGeom>
        </p:spPr>
      </p:pic>
      <p:sp>
        <p:nvSpPr>
          <p:cNvPr id="388" name="Google Shape;388;p45"/>
          <p:cNvSpPr txBox="1"/>
          <p:nvPr>
            <p:ph type="title"/>
          </p:nvPr>
        </p:nvSpPr>
        <p:spPr>
          <a:xfrm>
            <a:off x="450850" y="596800"/>
            <a:ext cx="3759300" cy="12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a:t>
            </a:r>
            <a:endParaRPr/>
          </a:p>
          <a:p>
            <a:pPr indent="0" lvl="0" marL="0" rtl="0" algn="l">
              <a:spcBef>
                <a:spcPts val="0"/>
              </a:spcBef>
              <a:spcAft>
                <a:spcPts val="0"/>
              </a:spcAft>
              <a:buNone/>
            </a:pPr>
            <a:r>
              <a:rPr lang="en"/>
              <a:t>Customer</a:t>
            </a:r>
            <a:endParaRPr/>
          </a:p>
        </p:txBody>
      </p:sp>
      <p:sp>
        <p:nvSpPr>
          <p:cNvPr id="389" name="Google Shape;389;p45"/>
          <p:cNvSpPr txBox="1"/>
          <p:nvPr>
            <p:ph idx="1" type="subTitle"/>
          </p:nvPr>
        </p:nvSpPr>
        <p:spPr>
          <a:xfrm>
            <a:off x="4210025" y="2802675"/>
            <a:ext cx="1906800" cy="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Segment 1</a:t>
            </a:r>
            <a:endParaRPr/>
          </a:p>
          <a:p>
            <a:pPr indent="0" lvl="0" marL="0" rtl="0" algn="l">
              <a:spcBef>
                <a:spcPts val="0"/>
              </a:spcBef>
              <a:spcAft>
                <a:spcPts val="0"/>
              </a:spcAft>
              <a:buClr>
                <a:schemeClr val="dk1"/>
              </a:buClr>
              <a:buSzPts val="1100"/>
              <a:buFont typeface="Arial"/>
              <a:buNone/>
            </a:pPr>
            <a:r>
              <a:rPr lang="en"/>
              <a:t>Subtitle</a:t>
            </a:r>
            <a:endParaRPr/>
          </a:p>
        </p:txBody>
      </p:sp>
      <p:sp>
        <p:nvSpPr>
          <p:cNvPr id="390" name="Google Shape;390;p45"/>
          <p:cNvSpPr txBox="1"/>
          <p:nvPr>
            <p:ph idx="4" type="body"/>
          </p:nvPr>
        </p:nvSpPr>
        <p:spPr>
          <a:xfrm>
            <a:off x="4210025" y="3441550"/>
            <a:ext cx="1932900" cy="106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Lorem ipsum dolor sit amet, consectetur adipiscing elit, sed do eiusmod tempor incididunt ut labore.</a:t>
            </a:r>
            <a:endParaRPr/>
          </a:p>
        </p:txBody>
      </p:sp>
      <p:sp>
        <p:nvSpPr>
          <p:cNvPr id="391" name="Google Shape;391;p45"/>
          <p:cNvSpPr txBox="1"/>
          <p:nvPr>
            <p:ph idx="5" type="subTitle"/>
          </p:nvPr>
        </p:nvSpPr>
        <p:spPr>
          <a:xfrm>
            <a:off x="6458950" y="2802675"/>
            <a:ext cx="1906800" cy="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Segment 2</a:t>
            </a:r>
            <a:endParaRPr/>
          </a:p>
          <a:p>
            <a:pPr indent="0" lvl="0" marL="0" rtl="0" algn="l">
              <a:spcBef>
                <a:spcPts val="0"/>
              </a:spcBef>
              <a:spcAft>
                <a:spcPts val="0"/>
              </a:spcAft>
              <a:buClr>
                <a:schemeClr val="dk1"/>
              </a:buClr>
              <a:buSzPts val="1100"/>
              <a:buNone/>
            </a:pPr>
            <a:r>
              <a:rPr lang="en"/>
              <a:t>Subtitle</a:t>
            </a:r>
            <a:endParaRPr/>
          </a:p>
        </p:txBody>
      </p:sp>
      <p:sp>
        <p:nvSpPr>
          <p:cNvPr id="392" name="Google Shape;392;p45"/>
          <p:cNvSpPr txBox="1"/>
          <p:nvPr>
            <p:ph idx="6" type="body"/>
          </p:nvPr>
        </p:nvSpPr>
        <p:spPr>
          <a:xfrm>
            <a:off x="6458950" y="3441550"/>
            <a:ext cx="1932900" cy="106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rPr lang="en"/>
              <a:t>Lorem ipsum dolor sit amet, consectetur adipiscing elit, sed do eiusmod tempor incididunt ut labore.</a:t>
            </a:r>
            <a:endParaRPr/>
          </a:p>
        </p:txBody>
      </p:sp>
      <p:sp>
        <p:nvSpPr>
          <p:cNvPr id="393" name="Google Shape;393;p45"/>
          <p:cNvSpPr txBox="1"/>
          <p:nvPr>
            <p:ph idx="7" type="body"/>
          </p:nvPr>
        </p:nvSpPr>
        <p:spPr>
          <a:xfrm>
            <a:off x="450850" y="1875400"/>
            <a:ext cx="3048000" cy="21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Lorem ipsum dolor sit amet, consectetur adipiscing elit, sed do eiusmod tempor incididunt ut labore et dolore magna aliqua. Lorem ipsum dolor sit amet, consectetur adipiscing elit, sed do eiusmod tempor incididunt ut labore et dolore magna aliqua.</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
        <p:nvSpPr>
          <p:cNvPr id="394" name="Google Shape;394;p4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6"/>
          <p:cNvSpPr txBox="1"/>
          <p:nvPr>
            <p:ph idx="1" type="body"/>
          </p:nvPr>
        </p:nvSpPr>
        <p:spPr>
          <a:xfrm>
            <a:off x="452575" y="2059600"/>
            <a:ext cx="4119300" cy="2440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Inter"/>
              <a:buChar char="●"/>
            </a:pPr>
            <a:r>
              <a:rPr lang="en"/>
              <a:t>Lorem ipsum dolor sit amet, consectetur adipiscing elit, sed do eiusmod tempor.</a:t>
            </a:r>
            <a:endParaRPr/>
          </a:p>
          <a:p>
            <a:pPr indent="0" lvl="0" marL="457200" rtl="0" algn="l">
              <a:lnSpc>
                <a:spcPct val="115000"/>
              </a:lnSpc>
              <a:spcBef>
                <a:spcPts val="0"/>
              </a:spcBef>
              <a:spcAft>
                <a:spcPts val="0"/>
              </a:spcAft>
              <a:buClr>
                <a:schemeClr val="dk1"/>
              </a:buClr>
              <a:buSzPts val="1100"/>
              <a:buNone/>
            </a:pPr>
            <a:r>
              <a:t/>
            </a:r>
            <a:endParaRPr/>
          </a:p>
          <a:p>
            <a:pPr indent="-304800" lvl="0" marL="457200" rtl="0" algn="l">
              <a:lnSpc>
                <a:spcPct val="115000"/>
              </a:lnSpc>
              <a:spcBef>
                <a:spcPts val="0"/>
              </a:spcBef>
              <a:spcAft>
                <a:spcPts val="0"/>
              </a:spcAft>
              <a:buClr>
                <a:schemeClr val="dk2"/>
              </a:buClr>
              <a:buSzPts val="1200"/>
              <a:buChar char="●"/>
            </a:pPr>
            <a:r>
              <a:rPr lang="en"/>
              <a:t>Lorem ipsum dolor sit amet, consectetur adipiscing elit, sed do eiusmod tempor.</a:t>
            </a:r>
            <a:endParaRPr/>
          </a:p>
          <a:p>
            <a:pPr indent="0" lvl="0" marL="457200" rtl="0" algn="l">
              <a:lnSpc>
                <a:spcPct val="115000"/>
              </a:lnSpc>
              <a:spcBef>
                <a:spcPts val="0"/>
              </a:spcBef>
              <a:spcAft>
                <a:spcPts val="0"/>
              </a:spcAft>
              <a:buClr>
                <a:schemeClr val="dk1"/>
              </a:buClr>
              <a:buSzPts val="1100"/>
              <a:buNone/>
            </a:pPr>
            <a:r>
              <a:t/>
            </a:r>
            <a:endParaRPr/>
          </a:p>
          <a:p>
            <a:pPr indent="-304800" lvl="0" marL="457200" rtl="0" algn="l">
              <a:lnSpc>
                <a:spcPct val="115000"/>
              </a:lnSpc>
              <a:spcBef>
                <a:spcPts val="0"/>
              </a:spcBef>
              <a:spcAft>
                <a:spcPts val="0"/>
              </a:spcAft>
              <a:buClr>
                <a:schemeClr val="dk2"/>
              </a:buClr>
              <a:buSzPts val="1200"/>
              <a:buChar char="●"/>
            </a:pPr>
            <a:r>
              <a:rPr lang="en"/>
              <a:t>Lorem ipsum dolor sit amet, consectetur adipiscing elit, sed do eiusmod tempor.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00" name="Google Shape;400;p46" title="view-cartoon-animated-3d-penguin (1).jpg"/>
          <p:cNvPicPr preferRelativeResize="0"/>
          <p:nvPr>
            <p:ph idx="3" type="pic"/>
          </p:nvPr>
        </p:nvPicPr>
        <p:blipFill rotWithShape="1">
          <a:blip r:embed="rId3">
            <a:alphaModFix/>
          </a:blip>
          <a:srcRect b="0" l="26811" r="26811" t="0"/>
          <a:stretch/>
        </p:blipFill>
        <p:spPr>
          <a:xfrm>
            <a:off x="5039775" y="203200"/>
            <a:ext cx="3905400" cy="4720200"/>
          </a:xfrm>
          <a:prstGeom prst="roundRect">
            <a:avLst>
              <a:gd fmla="val 16667" name="adj"/>
            </a:avLst>
          </a:prstGeom>
        </p:spPr>
      </p:pic>
      <p:sp>
        <p:nvSpPr>
          <p:cNvPr id="401" name="Google Shape;401;p46"/>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Makes</a:t>
            </a:r>
            <a:endParaRPr/>
          </a:p>
          <a:p>
            <a:pPr indent="0" lvl="0" marL="0" rtl="0" algn="l">
              <a:spcBef>
                <a:spcPts val="0"/>
              </a:spcBef>
              <a:spcAft>
                <a:spcPts val="0"/>
              </a:spcAft>
              <a:buClr>
                <a:schemeClr val="dk1"/>
              </a:buClr>
              <a:buSzPts val="1100"/>
              <a:buFont typeface="Arial"/>
              <a:buNone/>
            </a:pPr>
            <a:r>
              <a:rPr lang="en"/>
              <a:t>Us Unique</a:t>
            </a:r>
            <a:endParaRPr/>
          </a:p>
        </p:txBody>
      </p:sp>
      <p:sp>
        <p:nvSpPr>
          <p:cNvPr id="402" name="Google Shape;402;p46"/>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8" name="Google Shape;408;p47"/>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Growth</a:t>
            </a:r>
            <a:endParaRPr/>
          </a:p>
          <a:p>
            <a:pPr indent="0" lvl="0" marL="0" rtl="0" algn="l">
              <a:spcBef>
                <a:spcPts val="0"/>
              </a:spcBef>
              <a:spcAft>
                <a:spcPts val="0"/>
              </a:spcAft>
              <a:buNone/>
            </a:pPr>
            <a:r>
              <a:rPr lang="en"/>
              <a:t>Strategy</a:t>
            </a:r>
            <a:endParaRPr/>
          </a:p>
        </p:txBody>
      </p:sp>
      <p:pic>
        <p:nvPicPr>
          <p:cNvPr id="409" name="Google Shape;409;p47" title="cartoon-animated-penguin-with-police-officer-outfit (1).jpg"/>
          <p:cNvPicPr preferRelativeResize="0"/>
          <p:nvPr>
            <p:ph idx="2" type="pic"/>
          </p:nvPr>
        </p:nvPicPr>
        <p:blipFill rotWithShape="1">
          <a:blip r:embed="rId3">
            <a:alphaModFix/>
          </a:blip>
          <a:srcRect b="0" l="8888" r="8888" t="0"/>
          <a:stretch/>
        </p:blipFill>
        <p:spPr>
          <a:xfrm>
            <a:off x="5039775" y="196800"/>
            <a:ext cx="3905400" cy="4749900"/>
          </a:xfrm>
          <a:prstGeom prst="roundRect">
            <a:avLst>
              <a:gd fmla="val 16667" name="adj"/>
            </a:avLst>
          </a:prstGeom>
        </p:spPr>
      </p:pic>
      <p:sp>
        <p:nvSpPr>
          <p:cNvPr id="410" name="Google Shape;410;p47"/>
          <p:cNvSpPr txBox="1"/>
          <p:nvPr>
            <p:ph idx="1" type="body"/>
          </p:nvPr>
        </p:nvSpPr>
        <p:spPr>
          <a:xfrm>
            <a:off x="452575" y="1966775"/>
            <a:ext cx="3717900" cy="208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None/>
            </a:pPr>
            <a:r>
              <a:rPr lang="en"/>
              <a:t>Lorem ipsum dolor sit amet, consectetur adipiscing elit, sed do eiusmod tempor incididunt ut labore et dolore magna aliqua. Lorem ipsum dolor sit amet, consectetur adipiscing elit, sed do eiusmod tempor incididunt ut labore et dolore magna aliqua.</a:t>
            </a:r>
            <a:endParaRPr/>
          </a:p>
          <a:p>
            <a:pPr indent="0" lvl="0" marL="0" rtl="0" algn="l">
              <a:spcBef>
                <a:spcPts val="0"/>
              </a:spcBef>
              <a:spcAft>
                <a:spcPts val="0"/>
              </a:spcAft>
              <a:buNone/>
            </a:pPr>
            <a:r>
              <a:t/>
            </a:r>
            <a:endParaRPr/>
          </a:p>
        </p:txBody>
      </p:sp>
      <p:sp>
        <p:nvSpPr>
          <p:cNvPr id="411" name="Google Shape;411;p47"/>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412" name="Google Shape;412;p47"/>
          <p:cNvSpPr txBox="1"/>
          <p:nvPr/>
        </p:nvSpPr>
        <p:spPr>
          <a:xfrm>
            <a:off x="452575" y="3699500"/>
            <a:ext cx="45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Inter SemiBold"/>
                <a:ea typeface="Inter SemiBold"/>
                <a:cs typeface="Inter SemiBold"/>
                <a:sym typeface="Inter SemiBold"/>
              </a:rPr>
              <a:t>Inspector Penguin Solves Crimes with Cool Precision!</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8"/>
          <p:cNvSpPr txBox="1"/>
          <p:nvPr>
            <p:ph type="title"/>
          </p:nvPr>
        </p:nvSpPr>
        <p:spPr>
          <a:xfrm>
            <a:off x="452575" y="596800"/>
            <a:ext cx="33987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Revenue</a:t>
            </a:r>
            <a:endParaRPr/>
          </a:p>
          <a:p>
            <a:pPr indent="0" lvl="0" marL="0" rtl="0" algn="l">
              <a:spcBef>
                <a:spcPts val="0"/>
              </a:spcBef>
              <a:spcAft>
                <a:spcPts val="0"/>
              </a:spcAft>
              <a:buNone/>
            </a:pPr>
            <a:r>
              <a:rPr lang="en"/>
              <a:t>Data 20XX</a:t>
            </a:r>
            <a:endParaRPr/>
          </a:p>
        </p:txBody>
      </p:sp>
      <p:sp>
        <p:nvSpPr>
          <p:cNvPr id="418" name="Google Shape;418;p4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None/>
            </a:pPr>
            <a:r>
              <a:rPr lang="en"/>
              <a:t>Lorem ipsum dolor sit amet, consectetur adipiscing elit, sed do eiusmod tempor incididunt ut labore et dolore magna aliqua. Lorem ipsum dolor sit amet, consectetur adipiscing elit, sed do eiusmod tempor incididunt ut labore et dolore magna aliqua.</a:t>
            </a:r>
            <a:endParaRPr/>
          </a:p>
          <a:p>
            <a:pPr indent="0" lvl="0" marL="0" rtl="0" algn="l">
              <a:lnSpc>
                <a:spcPct val="115000"/>
              </a:lnSpc>
              <a:spcBef>
                <a:spcPts val="0"/>
              </a:spcBef>
              <a:spcAft>
                <a:spcPts val="0"/>
              </a:spcAft>
              <a:buNone/>
            </a:pPr>
            <a:r>
              <a:t/>
            </a:r>
            <a:endParaRPr/>
          </a:p>
        </p:txBody>
      </p:sp>
      <p:sp>
        <p:nvSpPr>
          <p:cNvPr id="419" name="Google Shape;419;p4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420" name="Google Shape;420;p48" title="cartoon-animated-penguin-with-police-officer-outfit (4).jpg"/>
          <p:cNvPicPr preferRelativeResize="0"/>
          <p:nvPr/>
        </p:nvPicPr>
        <p:blipFill>
          <a:blip r:embed="rId3">
            <a:alphaModFix/>
          </a:blip>
          <a:stretch>
            <a:fillRect/>
          </a:stretch>
        </p:blipFill>
        <p:spPr>
          <a:xfrm>
            <a:off x="4869025" y="203200"/>
            <a:ext cx="4010772" cy="46300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ph type="title"/>
          </p:nvPr>
        </p:nvSpPr>
        <p:spPr>
          <a:xfrm>
            <a:off x="452575" y="596800"/>
            <a:ext cx="6868800" cy="10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Timeline</a:t>
            </a:r>
            <a:endParaRPr/>
          </a:p>
        </p:txBody>
      </p:sp>
      <p:sp>
        <p:nvSpPr>
          <p:cNvPr id="426" name="Google Shape;426;p49"/>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Lorem ipsum dolor sit amet, consectetur adipiscing elit, sed do eiusmod tempor incididunt ut labore et dolore magna aliqua.</a:t>
            </a:r>
            <a:endParaRPr/>
          </a:p>
          <a:p>
            <a:pPr indent="0" lvl="0" marL="0" rtl="0" algn="l">
              <a:spcBef>
                <a:spcPts val="0"/>
              </a:spcBef>
              <a:spcAft>
                <a:spcPts val="0"/>
              </a:spcAft>
              <a:buNone/>
            </a:pPr>
            <a:r>
              <a:t/>
            </a:r>
            <a:endParaRPr/>
          </a:p>
        </p:txBody>
      </p:sp>
      <p:sp>
        <p:nvSpPr>
          <p:cNvPr id="427" name="Google Shape;427;p49"/>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Lorem ipsum dolor sit amet, consectetur adipiscing elit, sed do eiusmod tempor incididunt ut labore et dolore magna aliqua.</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428" name="Google Shape;428;p49"/>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Lorem ipsum dolor sit amet, consectetur adipiscing elit, sed do eiusmod tempor incididunt ut labore et dolore magna aliqua.</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429" name="Google Shape;429;p49"/>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Lorem ipsum dolor sit amet, consectetur adipiscing elit, sed do eiusmod tempor incididunt ut labore et dolore magna aliqua.</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430" name="Google Shape;430;p49"/>
          <p:cNvSpPr/>
          <p:nvPr/>
        </p:nvSpPr>
        <p:spPr>
          <a:xfrm>
            <a:off x="556250"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Q1 JAN—MAR</a:t>
            </a:r>
            <a:endParaRPr>
              <a:solidFill>
                <a:schemeClr val="dk2"/>
              </a:solidFill>
              <a:latin typeface="Inter SemiBold"/>
              <a:ea typeface="Inter SemiBold"/>
              <a:cs typeface="Inter SemiBold"/>
              <a:sym typeface="Inter SemiBold"/>
            </a:endParaRPr>
          </a:p>
        </p:txBody>
      </p:sp>
      <p:sp>
        <p:nvSpPr>
          <p:cNvPr id="431" name="Google Shape;431;p49"/>
          <p:cNvSpPr/>
          <p:nvPr/>
        </p:nvSpPr>
        <p:spPr>
          <a:xfrm>
            <a:off x="556250"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Lorem Ipsum Text</a:t>
            </a:r>
            <a:endParaRPr sz="1200">
              <a:solidFill>
                <a:schemeClr val="lt1"/>
              </a:solidFill>
              <a:latin typeface="Inter SemiBold"/>
              <a:ea typeface="Inter SemiBold"/>
              <a:cs typeface="Inter SemiBold"/>
              <a:sym typeface="Inter SemiBold"/>
            </a:endParaRPr>
          </a:p>
        </p:txBody>
      </p:sp>
      <p:sp>
        <p:nvSpPr>
          <p:cNvPr id="432" name="Google Shape;432;p49"/>
          <p:cNvSpPr/>
          <p:nvPr/>
        </p:nvSpPr>
        <p:spPr>
          <a:xfrm>
            <a:off x="2550692"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Q2 APR—JUN</a:t>
            </a:r>
            <a:endParaRPr>
              <a:solidFill>
                <a:schemeClr val="dk2"/>
              </a:solidFill>
              <a:latin typeface="Inter SemiBold"/>
              <a:ea typeface="Inter SemiBold"/>
              <a:cs typeface="Inter SemiBold"/>
              <a:sym typeface="Inter SemiBold"/>
            </a:endParaRPr>
          </a:p>
        </p:txBody>
      </p:sp>
      <p:sp>
        <p:nvSpPr>
          <p:cNvPr id="433" name="Google Shape;433;p49"/>
          <p:cNvSpPr/>
          <p:nvPr/>
        </p:nvSpPr>
        <p:spPr>
          <a:xfrm>
            <a:off x="25725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Lorem Ipsum Text</a:t>
            </a:r>
            <a:endParaRPr sz="1200">
              <a:solidFill>
                <a:schemeClr val="lt1"/>
              </a:solidFill>
              <a:latin typeface="Inter SemiBold"/>
              <a:ea typeface="Inter SemiBold"/>
              <a:cs typeface="Inter SemiBold"/>
              <a:sym typeface="Inter SemiBold"/>
            </a:endParaRPr>
          </a:p>
        </p:txBody>
      </p:sp>
      <p:sp>
        <p:nvSpPr>
          <p:cNvPr id="434" name="Google Shape;434;p49"/>
          <p:cNvSpPr/>
          <p:nvPr/>
        </p:nvSpPr>
        <p:spPr>
          <a:xfrm>
            <a:off x="4545133"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Q3 JUL—SEPT</a:t>
            </a:r>
            <a:endParaRPr>
              <a:solidFill>
                <a:schemeClr val="dk2"/>
              </a:solidFill>
              <a:latin typeface="Inter SemiBold"/>
              <a:ea typeface="Inter SemiBold"/>
              <a:cs typeface="Inter SemiBold"/>
              <a:sym typeface="Inter SemiBold"/>
            </a:endParaRPr>
          </a:p>
        </p:txBody>
      </p:sp>
      <p:sp>
        <p:nvSpPr>
          <p:cNvPr id="435" name="Google Shape;435;p49"/>
          <p:cNvSpPr/>
          <p:nvPr/>
        </p:nvSpPr>
        <p:spPr>
          <a:xfrm>
            <a:off x="45721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Lorem Ipsum Text</a:t>
            </a:r>
            <a:endParaRPr sz="1200">
              <a:solidFill>
                <a:schemeClr val="lt1"/>
              </a:solidFill>
              <a:latin typeface="Inter SemiBold"/>
              <a:ea typeface="Inter SemiBold"/>
              <a:cs typeface="Inter SemiBold"/>
              <a:sym typeface="Inter SemiBold"/>
            </a:endParaRPr>
          </a:p>
        </p:txBody>
      </p:sp>
      <p:sp>
        <p:nvSpPr>
          <p:cNvPr id="436" name="Google Shape;436;p49"/>
          <p:cNvSpPr/>
          <p:nvPr/>
        </p:nvSpPr>
        <p:spPr>
          <a:xfrm>
            <a:off x="6539575"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Q4 OCT—DEC</a:t>
            </a:r>
            <a:endParaRPr>
              <a:solidFill>
                <a:schemeClr val="dk2"/>
              </a:solidFill>
              <a:latin typeface="Inter SemiBold"/>
              <a:ea typeface="Inter SemiBold"/>
              <a:cs typeface="Inter SemiBold"/>
              <a:sym typeface="Inter SemiBold"/>
            </a:endParaRPr>
          </a:p>
        </p:txBody>
      </p:sp>
      <p:sp>
        <p:nvSpPr>
          <p:cNvPr id="437" name="Google Shape;437;p49"/>
          <p:cNvSpPr/>
          <p:nvPr/>
        </p:nvSpPr>
        <p:spPr>
          <a:xfrm>
            <a:off x="6548663" y="22916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Lorem Ipsum Text</a:t>
            </a:r>
            <a:endParaRPr sz="1200">
              <a:solidFill>
                <a:schemeClr val="lt1"/>
              </a:solidFill>
              <a:latin typeface="Inter SemiBold"/>
              <a:ea typeface="Inter SemiBold"/>
              <a:cs typeface="Inter SemiBold"/>
              <a:sym typeface="Inter SemiBold"/>
            </a:endParaRPr>
          </a:p>
        </p:txBody>
      </p:sp>
      <p:sp>
        <p:nvSpPr>
          <p:cNvPr id="438" name="Google Shape;438;p49"/>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cxnSp>
        <p:nvCxnSpPr>
          <p:cNvPr id="439" name="Google Shape;439;p49"/>
          <p:cNvCxnSpPr/>
          <p:nvPr/>
        </p:nvCxnSpPr>
        <p:spPr>
          <a:xfrm>
            <a:off x="2423550" y="1935988"/>
            <a:ext cx="0" cy="2608500"/>
          </a:xfrm>
          <a:prstGeom prst="straightConnector1">
            <a:avLst/>
          </a:prstGeom>
          <a:noFill/>
          <a:ln cap="flat" cmpd="sng" w="9525">
            <a:solidFill>
              <a:schemeClr val="accent6"/>
            </a:solidFill>
            <a:prstDash val="solid"/>
            <a:round/>
            <a:headEnd len="med" w="med" type="oval"/>
            <a:tailEnd len="med" w="med" type="none"/>
          </a:ln>
        </p:spPr>
      </p:cxnSp>
      <p:cxnSp>
        <p:nvCxnSpPr>
          <p:cNvPr id="440" name="Google Shape;440;p49"/>
          <p:cNvCxnSpPr/>
          <p:nvPr/>
        </p:nvCxnSpPr>
        <p:spPr>
          <a:xfrm>
            <a:off x="4421425" y="1935988"/>
            <a:ext cx="0" cy="2608500"/>
          </a:xfrm>
          <a:prstGeom prst="straightConnector1">
            <a:avLst/>
          </a:prstGeom>
          <a:noFill/>
          <a:ln cap="flat" cmpd="sng" w="9525">
            <a:solidFill>
              <a:schemeClr val="accent6"/>
            </a:solidFill>
            <a:prstDash val="solid"/>
            <a:round/>
            <a:headEnd len="med" w="med" type="oval"/>
            <a:tailEnd len="med" w="med" type="none"/>
          </a:ln>
        </p:spPr>
      </p:cxnSp>
      <p:cxnSp>
        <p:nvCxnSpPr>
          <p:cNvPr id="441" name="Google Shape;441;p49"/>
          <p:cNvCxnSpPr/>
          <p:nvPr/>
        </p:nvCxnSpPr>
        <p:spPr>
          <a:xfrm>
            <a:off x="6422775" y="1935988"/>
            <a:ext cx="0" cy="2608500"/>
          </a:xfrm>
          <a:prstGeom prst="straightConnector1">
            <a:avLst/>
          </a:prstGeom>
          <a:noFill/>
          <a:ln cap="flat" cmpd="sng" w="9525">
            <a:solidFill>
              <a:schemeClr val="accent6"/>
            </a:solidFill>
            <a:prstDash val="solid"/>
            <a:round/>
            <a:headEnd len="med" w="med" type="oval"/>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